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893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322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358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77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796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75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473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959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133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69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449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E6602-B378-154A-B4CD-9DFB64406F7E}" type="datetimeFigureOut">
              <a:rPr lang="en-US" smtClean="0"/>
              <a:pPr/>
              <a:t>8/18/15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896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V="1">
            <a:off x="1792288" y="5367337"/>
            <a:ext cx="5486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694356"/>
            <a:ext cx="5486400" cy="76762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Lucida Calligraphy"/>
                <a:cs typeface="Lucida Calligraphy"/>
              </a:rPr>
              <a:t>I Surrender Myself</a:t>
            </a:r>
            <a:endParaRPr lang="en-US" sz="4000" dirty="0">
              <a:latin typeface="Lucida Calligraphy"/>
              <a:cs typeface="Lucida Calligraphy"/>
            </a:endParaRPr>
          </a:p>
        </p:txBody>
      </p:sp>
      <p:pic>
        <p:nvPicPr>
          <p:cNvPr id="11" name="Picture Placeholder 10" descr="iStock_000000524678_Large copy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8200" b="18200"/>
          <a:stretch>
            <a:fillRect/>
          </a:stretch>
        </p:blipFill>
        <p:spPr>
          <a:xfrm>
            <a:off x="1792288" y="139568"/>
            <a:ext cx="5486400" cy="544313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628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35430"/>
            <a:ext cx="4038600" cy="50907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Christ set the example of surrender of self when He emptied Himself and became a man.</a:t>
            </a:r>
            <a:endParaRPr lang="en-US" sz="4000" dirty="0"/>
          </a:p>
        </p:txBody>
      </p:sp>
      <p:pic>
        <p:nvPicPr>
          <p:cNvPr id="7" name="Content Placeholder 6" descr="empty-manger-2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699" r="15699"/>
          <a:stretch>
            <a:fillRect/>
          </a:stretch>
        </p:blipFill>
        <p:spPr>
          <a:xfrm>
            <a:off x="4376143" y="709618"/>
            <a:ext cx="4767857" cy="570328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184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Stock_000000524678_Larg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2644" b="12644"/>
          <a:stretch>
            <a:fillRect/>
          </a:stretch>
        </p:blipFill>
        <p:spPr>
          <a:xfrm>
            <a:off x="110438" y="1021624"/>
            <a:ext cx="4681263" cy="524618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91701" y="1214905"/>
            <a:ext cx="4352298" cy="49112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Surrendering self is an act of worship directed by the Holy Spirit’s renewing and our responding.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854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mpty-manger-2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387" r="1338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Lucida Calligraphy"/>
                <a:cs typeface="Lucida Calligraphy"/>
              </a:rPr>
              <a:t>Date</a:t>
            </a:r>
          </a:p>
          <a:p>
            <a:endParaRPr lang="en-US" sz="4000" b="1" dirty="0">
              <a:solidFill>
                <a:schemeClr val="accent6">
                  <a:lumMod val="50000"/>
                </a:schemeClr>
              </a:solidFill>
              <a:latin typeface="Lucida Calligraphy"/>
              <a:cs typeface="Lucida Calligraphy"/>
            </a:endParaRPr>
          </a:p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Lucida Calligraphy"/>
                <a:cs typeface="Lucida Calligraphy"/>
              </a:rPr>
              <a:t>Time</a:t>
            </a:r>
          </a:p>
          <a:p>
            <a:endParaRPr lang="en-US" sz="4000" b="1" dirty="0">
              <a:solidFill>
                <a:schemeClr val="accent6">
                  <a:lumMod val="50000"/>
                </a:schemeClr>
              </a:solidFill>
              <a:latin typeface="Lucida Calligraphy"/>
              <a:cs typeface="Lucida Calligraphy"/>
            </a:endParaRPr>
          </a:p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Lucida Calligraphy"/>
                <a:cs typeface="Lucida Calligraphy"/>
              </a:rPr>
              <a:t>Place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500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0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latin typeface="Lucida Calligraphy"/>
              <a:cs typeface="Lucida Calligraphy"/>
            </a:endParaRPr>
          </a:p>
          <a:p>
            <a:pPr marL="0" indent="0">
              <a:buNone/>
            </a:pPr>
            <a:endParaRPr lang="en-US" sz="3600">
              <a:latin typeface="Lucida Calligraphy"/>
              <a:cs typeface="Lucida Calligraphy"/>
            </a:endParaRPr>
          </a:p>
          <a:p>
            <a:pPr marL="0" indent="0">
              <a:buNone/>
            </a:pPr>
            <a:r>
              <a:rPr lang="en-US" sz="3600" smtClean="0">
                <a:latin typeface="Lucida Calligraphy"/>
                <a:cs typeface="Lucida Calligraphy"/>
              </a:rPr>
              <a:t>In </a:t>
            </a:r>
            <a:r>
              <a:rPr lang="en-US" sz="3600" dirty="0" smtClean="0">
                <a:latin typeface="Lucida Calligraphy"/>
                <a:cs typeface="Lucida Calligraphy"/>
              </a:rPr>
              <a:t>partnership</a:t>
            </a:r>
          </a:p>
          <a:p>
            <a:pPr marL="0" indent="0">
              <a:buNone/>
            </a:pPr>
            <a:r>
              <a:rPr lang="en-US" sz="3600" dirty="0">
                <a:latin typeface="Lucida Calligraphy"/>
                <a:cs typeface="Lucida Calligraphy"/>
              </a:rPr>
              <a:t>w</a:t>
            </a:r>
            <a:r>
              <a:rPr lang="en-US" sz="3600" dirty="0" smtClean="0">
                <a:latin typeface="Lucida Calligraphy"/>
                <a:cs typeface="Lucida Calligraphy"/>
              </a:rPr>
              <a:t>ith….</a:t>
            </a:r>
            <a:endParaRPr lang="en-US" sz="3600" dirty="0">
              <a:latin typeface="Lucida Calligraphy"/>
              <a:cs typeface="Lucida Calligraphy"/>
            </a:endParaRPr>
          </a:p>
        </p:txBody>
      </p:sp>
      <p:pic>
        <p:nvPicPr>
          <p:cNvPr id="5" name="Content Placeholder 4" descr="logo for p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709" r="5709"/>
          <a:stretch>
            <a:fillRect/>
          </a:stretch>
        </p:blipFill>
        <p:spPr>
          <a:xfrm>
            <a:off x="4648200" y="963016"/>
            <a:ext cx="4038600" cy="51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923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45</Words>
  <Application>Microsoft Macintosh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5</cp:revision>
  <dcterms:created xsi:type="dcterms:W3CDTF">2015-08-18T16:50:56Z</dcterms:created>
  <dcterms:modified xsi:type="dcterms:W3CDTF">2015-08-18T16:51:45Z</dcterms:modified>
</cp:coreProperties>
</file>