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80" r:id="rId5"/>
    <p:sldId id="283" r:id="rId6"/>
    <p:sldId id="284" r:id="rId7"/>
    <p:sldId id="285" r:id="rId8"/>
    <p:sldId id="286" r:id="rId9"/>
    <p:sldId id="288" r:id="rId10"/>
    <p:sldId id="287" r:id="rId11"/>
    <p:sldId id="289" r:id="rId12"/>
    <p:sldId id="29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E5DEC"/>
    <a:srgbClr val="244EC4"/>
    <a:srgbClr val="2144AB"/>
    <a:srgbClr val="FF6FF1"/>
    <a:srgbClr val="40AFCC"/>
    <a:srgbClr val="0000B5"/>
    <a:srgbClr val="00005F"/>
    <a:srgbClr val="009600"/>
    <a:srgbClr val="00EC00"/>
    <a:srgbClr val="667E3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2E5DEC"/>
                </a:solidFill>
                <a:latin typeface="Lucida Calligraphy"/>
                <a:cs typeface="Lucida Calligraphy"/>
              </a:rPr>
              <a:t>Work</a:t>
            </a:r>
            <a:endParaRPr lang="en-US" sz="6000" b="1" dirty="0">
              <a:solidFill>
                <a:srgbClr val="2E5DEC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3:9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Placeholder 4" descr="iStock_000017163359_Large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044" b="104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4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teen-cooking-lar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746" r="24746"/>
          <a:stretch>
            <a:fillRect/>
          </a:stretch>
        </p:blipFill>
        <p:spPr>
          <a:xfrm>
            <a:off x="215885" y="1329766"/>
            <a:ext cx="4490585" cy="50324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600200"/>
            <a:ext cx="3860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Teach children how to be responsible in the home and it will follow them to the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workplace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809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4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34215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Ethics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/>
              <a:t>within the church make a positive or negative impact on the community.</a:t>
            </a:r>
            <a:endParaRPr lang="en-US" sz="3600" dirty="0"/>
          </a:p>
        </p:txBody>
      </p:sp>
      <p:pic>
        <p:nvPicPr>
          <p:cNvPr id="5" name="Content Placeholder 4" descr="what-is-church-mem-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975" b="7975"/>
          <a:stretch>
            <a:fillRect/>
          </a:stretch>
        </p:blipFill>
        <p:spPr>
          <a:xfrm>
            <a:off x="4060245" y="941294"/>
            <a:ext cx="4892949" cy="5483412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410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16000"/>
            <a:ext cx="4038600" cy="511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Will you carry the baton of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Christian ethics </a:t>
            </a:r>
            <a:r>
              <a:rPr lang="en-US" sz="3600" dirty="0" smtClean="0"/>
              <a:t>wherever you go and make a positive impact for Christ in the workplace, home and church?</a:t>
            </a:r>
            <a:endParaRPr lang="en-US" sz="3600" dirty="0"/>
          </a:p>
        </p:txBody>
      </p:sp>
      <p:pic>
        <p:nvPicPr>
          <p:cNvPr id="9" name="Content Placeholder 8" descr="question-mark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121" b="5121"/>
          <a:stretch>
            <a:fillRect/>
          </a:stretch>
        </p:blipFill>
        <p:spPr>
          <a:xfrm>
            <a:off x="4706471" y="1016000"/>
            <a:ext cx="4288117" cy="5393765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535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1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Stock_000017163359_Larg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825" r="15825"/>
          <a:stretch>
            <a:fillRect/>
          </a:stretch>
        </p:blipFill>
        <p:spPr>
          <a:xfrm>
            <a:off x="82563" y="1180354"/>
            <a:ext cx="4413237" cy="4945810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648200" y="806824"/>
            <a:ext cx="4038600" cy="5319339"/>
          </a:xfrm>
        </p:spPr>
        <p:txBody>
          <a:bodyPr>
            <a:normAutofit lnSpcReduction="10000"/>
          </a:bodyPr>
          <a:lstStyle/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Date:</a:t>
            </a: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 smtClean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Time:</a:t>
            </a: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 smtClean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Location:</a:t>
            </a:r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72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0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27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85764" y="1120588"/>
            <a:ext cx="3801035" cy="5005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Work is a necessity; however, it should not be a distraction from other responsibilities of the home and church</a:t>
            </a:r>
            <a:endParaRPr lang="en-US" sz="3600" dirty="0"/>
          </a:p>
        </p:txBody>
      </p:sp>
      <p:pic>
        <p:nvPicPr>
          <p:cNvPr id="7" name="Content Placeholder 6" descr="A-signpost-directing-work-0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230" r="23230"/>
          <a:stretch>
            <a:fillRect/>
          </a:stretch>
        </p:blipFill>
        <p:spPr>
          <a:xfrm>
            <a:off x="457200" y="1330404"/>
            <a:ext cx="4279344" cy="4795759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45719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47767" y="4859620"/>
            <a:ext cx="8422006" cy="186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cs typeface="Lucida Calligraphy"/>
              </a:rPr>
              <a:t>Exhaustion prevents the enjoyment of other things in life.</a:t>
            </a:r>
            <a:endParaRPr lang="en-US" sz="3200" dirty="0" smtClean="0">
              <a:cs typeface="Lucida Calligraphy"/>
            </a:endParaRPr>
          </a:p>
        </p:txBody>
      </p:sp>
      <p:pic>
        <p:nvPicPr>
          <p:cNvPr id="4" name="Picture Placeholder 3" descr="frustrated-at-work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7300" r="17300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3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E5DEC"/>
                </a:solidFill>
                <a:latin typeface="Lucida Calligraphy"/>
                <a:cs typeface="Lucida Calligraphy"/>
              </a:rPr>
              <a:t/>
            </a:r>
            <a:br>
              <a:rPr lang="en-US" dirty="0">
                <a:solidFill>
                  <a:srgbClr val="2E5DEC"/>
                </a:solidFill>
                <a:latin typeface="Lucida Calligraphy"/>
                <a:cs typeface="Lucida Calligraphy"/>
              </a:rPr>
            </a:br>
            <a:endParaRPr lang="en-US" dirty="0">
              <a:solidFill>
                <a:srgbClr val="2E5DEC"/>
              </a:solidFill>
              <a:latin typeface="Lucida Calligraphy"/>
              <a:cs typeface="Lucida Calligraph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49308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Jesus came to minister and carry </a:t>
            </a:r>
          </a:p>
          <a:p>
            <a:pPr marL="0" indent="0" algn="ctr">
              <a:buNone/>
            </a:pPr>
            <a:r>
              <a:rPr lang="en-US" dirty="0"/>
              <a:t>out the </a:t>
            </a:r>
            <a:r>
              <a:rPr lang="en-US" b="1" dirty="0">
                <a:solidFill>
                  <a:srgbClr val="2E5DEC"/>
                </a:solidFill>
                <a:latin typeface="Lucida Calligraphy"/>
                <a:cs typeface="Lucida Calligraphy"/>
              </a:rPr>
              <a:t>work</a:t>
            </a:r>
            <a:r>
              <a:rPr lang="en-US" dirty="0">
                <a:solidFill>
                  <a:srgbClr val="2E5DEC"/>
                </a:solidFill>
              </a:rPr>
              <a:t> </a:t>
            </a:r>
            <a:r>
              <a:rPr lang="en-US" dirty="0"/>
              <a:t>the Father gave Him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 </a:t>
            </a:r>
            <a:r>
              <a:rPr lang="en-US" b="1" dirty="0" smtClean="0">
                <a:solidFill>
                  <a:srgbClr val="2E5DEC"/>
                </a:solidFill>
                <a:latin typeface="Lucida Calligraphy"/>
                <a:cs typeface="Lucida Calligraphy"/>
              </a:rPr>
              <a:t>worked </a:t>
            </a:r>
            <a:r>
              <a:rPr lang="en-US" dirty="0" smtClean="0">
                <a:cs typeface="Lucida Calligraphy"/>
              </a:rPr>
              <a:t>passionately, diligently, faithfully, and obediently to accomplish his </a:t>
            </a:r>
          </a:p>
          <a:p>
            <a:pPr marL="0" indent="0" algn="ctr">
              <a:buNone/>
            </a:pPr>
            <a:r>
              <a:rPr lang="en-US" dirty="0" smtClean="0">
                <a:cs typeface="Lucida Calligraphy"/>
              </a:rPr>
              <a:t>Father’s purpose.</a:t>
            </a:r>
          </a:p>
          <a:p>
            <a:pPr marL="0" indent="0" algn="ctr">
              <a:buNone/>
            </a:pPr>
            <a:endParaRPr lang="en-US" dirty="0" smtClean="0">
              <a:cs typeface="Lucida Calligraphy"/>
            </a:endParaRPr>
          </a:p>
          <a:p>
            <a:pPr marL="0" indent="0" algn="ctr">
              <a:buNone/>
            </a:pPr>
            <a:endParaRPr lang="en-US" dirty="0">
              <a:cs typeface="Lucida Calligraphy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Do we?</a:t>
            </a:r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45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solidFill>
                <a:srgbClr val="40AFCC"/>
              </a:solidFill>
              <a:latin typeface="+mn-lt"/>
            </a:endParaRPr>
          </a:p>
        </p:txBody>
      </p:sp>
      <p:pic>
        <p:nvPicPr>
          <p:cNvPr id="6" name="Content Placeholder 5" descr="Unpaid-care-work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885" r="24885"/>
          <a:stretch>
            <a:fillRect/>
          </a:stretch>
        </p:blipFill>
        <p:spPr>
          <a:xfrm>
            <a:off x="283882" y="1600200"/>
            <a:ext cx="48260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75" y="1600200"/>
            <a:ext cx="354105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We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 </a:t>
            </a:r>
            <a:r>
              <a:rPr lang="en-US" sz="3600" dirty="0" smtClean="0">
                <a:cs typeface="Lucida Calligraphy"/>
              </a:rPr>
              <a:t>to take care of our families, pay bills, buy groceries and help others.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71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03.04.11-How-to-Stay-Focused-at-Wor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874" r="20874"/>
          <a:stretch>
            <a:fillRect/>
          </a:stretch>
        </p:blipFill>
        <p:spPr>
          <a:xfrm>
            <a:off x="4168588" y="273050"/>
            <a:ext cx="469153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48235"/>
            <a:ext cx="3711388" cy="597647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Christian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worker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/>
              <a:t>must have dignity at the workplace, realizing he or she are not there to perform a job or please the boss…..but to please God.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36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4235" y="1016000"/>
            <a:ext cx="4049059" cy="5110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job at hand should be done to the best </a:t>
            </a:r>
            <a:r>
              <a:rPr lang="en-US" sz="3600" dirty="0" smtClean="0"/>
              <a:t>of </a:t>
            </a:r>
            <a:r>
              <a:rPr lang="en-US" sz="3600" dirty="0" smtClean="0"/>
              <a:t>your ability with thankfulness. This kind of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ethic</a:t>
            </a:r>
            <a:r>
              <a:rPr lang="en-US" sz="3600" dirty="0" smtClean="0"/>
              <a:t> is one way to be a witness for Christ.</a:t>
            </a:r>
            <a:endParaRPr lang="en-US" sz="3600" dirty="0"/>
          </a:p>
        </p:txBody>
      </p:sp>
      <p:pic>
        <p:nvPicPr>
          <p:cNvPr id="8" name="Content Placeholder 7" descr="B537E8-work-stress_2650470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151" r="22151"/>
          <a:stretch>
            <a:fillRect/>
          </a:stretch>
        </p:blipFill>
        <p:spPr>
          <a:xfrm>
            <a:off x="4406885" y="1016000"/>
            <a:ext cx="4559893" cy="5110164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62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774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Proverbs 13:11</a:t>
            </a:r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pic>
        <p:nvPicPr>
          <p:cNvPr id="8" name="Content Placeholder 7" descr="iStock_000017163359_Larg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825" r="15825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Wealth gotten by vanity shall be</a:t>
            </a:r>
            <a:r>
              <a:rPr lang="en-US" sz="3600" dirty="0" smtClean="0"/>
              <a:t> diminished: </a:t>
            </a:r>
            <a:r>
              <a:rPr lang="en-US" sz="3600" dirty="0" smtClean="0"/>
              <a:t>but he that </a:t>
            </a:r>
            <a:r>
              <a:rPr lang="en-US" sz="3600" dirty="0" err="1" smtClean="0"/>
              <a:t>gathereth</a:t>
            </a:r>
            <a:r>
              <a:rPr lang="en-US" sz="3600" dirty="0" smtClean="0"/>
              <a:t> by </a:t>
            </a:r>
            <a:r>
              <a:rPr lang="en-US" sz="3600" b="1" dirty="0" err="1" smtClean="0">
                <a:solidFill>
                  <a:srgbClr val="3366FF"/>
                </a:solidFill>
                <a:latin typeface="Lucida Calligraphy"/>
                <a:cs typeface="Lucida Calligraphy"/>
              </a:rPr>
              <a:t>labour</a:t>
            </a:r>
            <a:r>
              <a:rPr lang="en-US" sz="3600" dirty="0" smtClean="0"/>
              <a:t> shall increase.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710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7115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Do not get so wrapped up in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</a:t>
            </a:r>
            <a:r>
              <a:rPr lang="en-US" sz="3600" dirty="0" smtClean="0"/>
              <a:t> that you forget to take the time to be a mother or grandmother.</a:t>
            </a:r>
            <a:endParaRPr lang="en-US" sz="3600" dirty="0"/>
          </a:p>
        </p:txBody>
      </p:sp>
      <p:pic>
        <p:nvPicPr>
          <p:cNvPr id="7" name="Content Placeholder 6" descr="mother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380" r="20380"/>
          <a:stretch>
            <a:fillRect/>
          </a:stretch>
        </p:blipFill>
        <p:spPr>
          <a:xfrm>
            <a:off x="4485297" y="1417638"/>
            <a:ext cx="4427901" cy="4962244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7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263</Words>
  <Application>Microsoft Macintosh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Work</vt:lpstr>
      <vt:lpstr>Slide 2</vt:lpstr>
      <vt:lpstr>Slide 3</vt:lpstr>
      <vt:lpstr> </vt:lpstr>
      <vt:lpstr>Slide 5</vt:lpstr>
      <vt:lpstr>Slide 6</vt:lpstr>
      <vt:lpstr>Slide 7</vt:lpstr>
      <vt:lpstr>Proverbs 13:11</vt:lpstr>
      <vt:lpstr>Slide 9</vt:lpstr>
      <vt:lpstr>Slide 10</vt:lpstr>
      <vt:lpstr>Slide 11</vt:lpstr>
      <vt:lpstr>Slide 12</vt:lpstr>
      <vt:lpstr>Slide 13</vt:lpstr>
      <vt:lpstr>Slide 14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82</cp:revision>
  <dcterms:created xsi:type="dcterms:W3CDTF">2015-07-13T16:08:09Z</dcterms:created>
  <dcterms:modified xsi:type="dcterms:W3CDTF">2015-07-13T16:10:25Z</dcterms:modified>
</cp:coreProperties>
</file>