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7" r:id="rId2"/>
    <p:sldId id="259" r:id="rId3"/>
    <p:sldId id="283" r:id="rId4"/>
    <p:sldId id="289" r:id="rId5"/>
    <p:sldId id="281" r:id="rId6"/>
    <p:sldId id="28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E5DEC"/>
    <a:srgbClr val="244EC4"/>
    <a:srgbClr val="2144AB"/>
    <a:srgbClr val="FF6FF1"/>
    <a:srgbClr val="40AFCC"/>
    <a:srgbClr val="0000B5"/>
    <a:srgbClr val="00005F"/>
    <a:srgbClr val="009600"/>
    <a:srgbClr val="00EC00"/>
    <a:srgbClr val="667E3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99" y="5006040"/>
            <a:ext cx="8614781" cy="6993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2E5DEC"/>
                </a:solidFill>
                <a:latin typeface="Lucida Calligraphy"/>
                <a:cs typeface="Lucida Calligraphy"/>
              </a:rPr>
              <a:t>Work</a:t>
            </a:r>
            <a:endParaRPr lang="en-US" sz="6000" b="1" dirty="0">
              <a:solidFill>
                <a:srgbClr val="2E5DEC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5889460"/>
            <a:ext cx="5486400" cy="6257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j-lt"/>
              </a:rPr>
              <a:t>Ecclesiastes 3:9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Placeholder 4" descr="iStock_000017163359_Large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44" b="10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27"/>
          </a:xfrm>
        </p:spPr>
        <p:txBody>
          <a:bodyPr>
            <a:normAutofit fontScale="90000"/>
          </a:bodyPr>
          <a:lstStyle/>
          <a:p>
            <a:endParaRPr lang="en-US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85764" y="1120588"/>
            <a:ext cx="3801035" cy="5005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Work is a necessity; however, it should not be a distraction from other responsibilities of the home and church</a:t>
            </a:r>
            <a:endParaRPr lang="en-US" sz="3600" dirty="0"/>
          </a:p>
        </p:txBody>
      </p:sp>
      <p:pic>
        <p:nvPicPr>
          <p:cNvPr id="7" name="Content Placeholder 6" descr="A-signpost-directing-work-00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230" r="23230"/>
          <a:stretch>
            <a:fillRect/>
          </a:stretch>
        </p:blipFill>
        <p:spPr>
          <a:xfrm>
            <a:off x="457200" y="1330404"/>
            <a:ext cx="4279344" cy="4795759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05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>
              <a:solidFill>
                <a:srgbClr val="40AFCC"/>
              </a:solidFill>
              <a:latin typeface="+mn-lt"/>
            </a:endParaRPr>
          </a:p>
        </p:txBody>
      </p:sp>
      <p:pic>
        <p:nvPicPr>
          <p:cNvPr id="6" name="Content Placeholder 5" descr="Unpaid-care-work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885" r="24885"/>
          <a:stretch>
            <a:fillRect/>
          </a:stretch>
        </p:blipFill>
        <p:spPr>
          <a:xfrm>
            <a:off x="283882" y="1600200"/>
            <a:ext cx="48260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9175" y="1600200"/>
            <a:ext cx="354105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We </a:t>
            </a: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work </a:t>
            </a:r>
            <a:r>
              <a:rPr lang="en-US" sz="3600" dirty="0" smtClean="0">
                <a:cs typeface="Lucida Calligraphy"/>
              </a:rPr>
              <a:t>to take care of our families, pay bills, buy groceries and help others.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71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34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600200"/>
            <a:ext cx="342152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Ethics</a:t>
            </a:r>
            <a:r>
              <a:rPr lang="en-US" sz="3600" dirty="0" smtClean="0"/>
              <a:t> within the church make a positive or negative impact on the community.</a:t>
            </a:r>
            <a:endParaRPr lang="en-US" sz="3600" dirty="0"/>
          </a:p>
        </p:txBody>
      </p:sp>
      <p:pic>
        <p:nvPicPr>
          <p:cNvPr id="5" name="Content Placeholder 4" descr="what-is-church-mem-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7975" b="7975"/>
          <a:stretch>
            <a:fillRect/>
          </a:stretch>
        </p:blipFill>
        <p:spPr>
          <a:xfrm>
            <a:off x="4060245" y="941294"/>
            <a:ext cx="4892949" cy="5483412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410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1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iStock_000017163359_Large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825" r="15825"/>
          <a:stretch>
            <a:fillRect/>
          </a:stretch>
        </p:blipFill>
        <p:spPr>
          <a:xfrm>
            <a:off x="82563" y="1180354"/>
            <a:ext cx="4413237" cy="4945810"/>
          </a:xfrm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4648200" y="806824"/>
            <a:ext cx="4038600" cy="5319339"/>
          </a:xfrm>
        </p:spPr>
        <p:txBody>
          <a:bodyPr>
            <a:normAutofit lnSpcReduction="10000"/>
          </a:bodyPr>
          <a:lstStyle/>
          <a:p>
            <a:endParaRPr lang="en-US" sz="2800" dirty="0" smtClean="0">
              <a:latin typeface="Apple Chancery"/>
              <a:cs typeface="Apple Chancery"/>
            </a:endParaRPr>
          </a:p>
          <a:p>
            <a:r>
              <a:rPr lang="en-US" sz="3600" b="1" dirty="0" smtClean="0">
                <a:solidFill>
                  <a:srgbClr val="3366FF"/>
                </a:solidFill>
                <a:latin typeface="Apple Chancery"/>
                <a:cs typeface="Apple Chancery"/>
              </a:rPr>
              <a:t>Date:</a:t>
            </a:r>
          </a:p>
          <a:p>
            <a:endParaRPr lang="en-US" sz="3600" b="1" dirty="0">
              <a:solidFill>
                <a:srgbClr val="3366FF"/>
              </a:solidFill>
              <a:latin typeface="Apple Chancery"/>
              <a:cs typeface="Apple Chancery"/>
            </a:endParaRPr>
          </a:p>
          <a:p>
            <a:endParaRPr lang="en-US" sz="3600" b="1" dirty="0" smtClean="0">
              <a:solidFill>
                <a:srgbClr val="3366FF"/>
              </a:solidFill>
              <a:latin typeface="Apple Chancery"/>
              <a:cs typeface="Apple Chancery"/>
            </a:endParaRPr>
          </a:p>
          <a:p>
            <a:r>
              <a:rPr lang="en-US" sz="3600" b="1" dirty="0" smtClean="0">
                <a:solidFill>
                  <a:srgbClr val="3366FF"/>
                </a:solidFill>
                <a:latin typeface="Apple Chancery"/>
                <a:cs typeface="Apple Chancery"/>
              </a:rPr>
              <a:t>Time:</a:t>
            </a:r>
          </a:p>
          <a:p>
            <a:endParaRPr lang="en-US" sz="3600" b="1" dirty="0">
              <a:solidFill>
                <a:srgbClr val="3366FF"/>
              </a:solidFill>
              <a:latin typeface="Apple Chancery"/>
              <a:cs typeface="Apple Chancery"/>
            </a:endParaRPr>
          </a:p>
          <a:p>
            <a:endParaRPr lang="en-US" sz="3600" b="1" dirty="0" smtClean="0">
              <a:solidFill>
                <a:srgbClr val="3366FF"/>
              </a:solidFill>
              <a:latin typeface="Apple Chancery"/>
              <a:cs typeface="Apple Chancery"/>
            </a:endParaRPr>
          </a:p>
          <a:p>
            <a:endParaRPr lang="en-US" sz="3600" b="1" dirty="0">
              <a:solidFill>
                <a:srgbClr val="3366FF"/>
              </a:solidFill>
              <a:latin typeface="Apple Chancery"/>
              <a:cs typeface="Apple Chancery"/>
            </a:endParaRPr>
          </a:p>
          <a:p>
            <a:r>
              <a:rPr lang="en-US" sz="3600" b="1" dirty="0" smtClean="0">
                <a:solidFill>
                  <a:srgbClr val="3366FF"/>
                </a:solidFill>
                <a:latin typeface="Apple Chancery"/>
                <a:cs typeface="Apple Chancery"/>
              </a:rPr>
              <a:t>Location:</a:t>
            </a:r>
            <a:endParaRPr lang="en-US" sz="3600" b="1" dirty="0">
              <a:solidFill>
                <a:srgbClr val="3366F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72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4918" y="273050"/>
            <a:ext cx="4158584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3245" y="2009773"/>
            <a:ext cx="4999197" cy="41163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Lucida Calligraphy"/>
                <a:cs typeface="Lucida Calligraphy"/>
              </a:rPr>
              <a:t>In partnership with…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8" name="Content Placeholder 4" descr="logo for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651" r="6651"/>
          <a:stretch>
            <a:fillRect/>
          </a:stretch>
        </p:blipFill>
        <p:spPr>
          <a:xfrm>
            <a:off x="4577234" y="273049"/>
            <a:ext cx="4423728" cy="6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0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68</Words>
  <Application>Microsoft Macintosh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Work</vt:lpstr>
      <vt:lpstr>Slide 2</vt:lpstr>
      <vt:lpstr>Slide 3</vt:lpstr>
      <vt:lpstr>Slide 4</vt:lpstr>
      <vt:lpstr>Slide 5</vt:lpstr>
      <vt:lpstr>Slide 6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81</cp:revision>
  <dcterms:created xsi:type="dcterms:W3CDTF">2015-07-13T15:46:56Z</dcterms:created>
  <dcterms:modified xsi:type="dcterms:W3CDTF">2015-07-13T15:47:19Z</dcterms:modified>
</cp:coreProperties>
</file>