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84" r:id="rId3"/>
    <p:sldId id="293" r:id="rId4"/>
    <p:sldId id="294" r:id="rId5"/>
    <p:sldId id="259" r:id="rId6"/>
    <p:sldId id="295" r:id="rId7"/>
    <p:sldId id="296" r:id="rId8"/>
    <p:sldId id="298" r:id="rId9"/>
    <p:sldId id="297" r:id="rId10"/>
    <p:sldId id="292" r:id="rId11"/>
    <p:sldId id="30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A00"/>
    <a:srgbClr val="64A8FD"/>
    <a:srgbClr val="2C63F8"/>
    <a:srgbClr val="FC24E2"/>
    <a:srgbClr val="00A400"/>
    <a:srgbClr val="0000B5"/>
    <a:srgbClr val="00005F"/>
    <a:srgbClr val="009600"/>
    <a:srgbClr val="00EC00"/>
    <a:srgbClr val="667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1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2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9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3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2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5/28/15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4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5/28/15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4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5/28/15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5/28/15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9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5/28/15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3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5/28/15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5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45E6-DD5B-184D-8649-3C44F7D82226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6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99" y="5006040"/>
            <a:ext cx="8614781" cy="6993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Simplicity</a:t>
            </a:r>
            <a:r>
              <a:rPr lang="en-US" sz="6000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 </a:t>
            </a:r>
            <a:endParaRPr lang="en-US" sz="6000" b="1" dirty="0">
              <a:solidFill>
                <a:srgbClr val="3366FF"/>
              </a:solidFill>
              <a:latin typeface="Lucida Calligraphy"/>
              <a:cs typeface="Lucida Calligraph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5889460"/>
            <a:ext cx="5486400" cy="62575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+mj-lt"/>
              </a:rPr>
              <a:t>Ecclesiastes 3:1</a:t>
            </a:r>
            <a:endParaRPr lang="en-US" sz="2800" dirty="0">
              <a:latin typeface="+mj-lt"/>
            </a:endParaRPr>
          </a:p>
        </p:txBody>
      </p:sp>
      <p:pic>
        <p:nvPicPr>
          <p:cNvPr id="6" name="Picture Placeholder 5" descr="file000774017857 copy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7" b="115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Solomon concluded….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the whole duty of man was to fear God and obey His commands.</a:t>
            </a:r>
          </a:p>
          <a:p>
            <a:pPr marL="0" indent="0" algn="ctr">
              <a:buNone/>
            </a:pPr>
            <a:r>
              <a:rPr lang="en-US" dirty="0" smtClean="0"/>
              <a:t>(Ecclesiastes 12:13)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4" descr="long_beach_ca_christian_church_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r="13689"/>
          <a:stretch>
            <a:fillRect/>
          </a:stretch>
        </p:blipFill>
        <p:spPr>
          <a:xfrm>
            <a:off x="4495800" y="1417637"/>
            <a:ext cx="4422145" cy="450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10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0" dirty="0" smtClean="0"/>
              <a:t>Organize to </a:t>
            </a:r>
            <a:r>
              <a:rPr lang="en-US" sz="4000" b="1" dirty="0" smtClean="0">
                <a:solidFill>
                  <a:srgbClr val="00DA00"/>
                </a:solidFill>
                <a:latin typeface="Lucida Calligraphy"/>
                <a:cs typeface="Lucida Calligraphy"/>
              </a:rPr>
              <a:t>simplify</a:t>
            </a:r>
            <a:r>
              <a:rPr lang="en-US" sz="4000" dirty="0" smtClean="0">
                <a:solidFill>
                  <a:srgbClr val="00DA00"/>
                </a:solidFill>
                <a:latin typeface="+mn-lt"/>
              </a:rPr>
              <a:t>.</a:t>
            </a:r>
            <a:endParaRPr lang="en-US" sz="4000" dirty="0">
              <a:solidFill>
                <a:srgbClr val="00DA00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19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reorganize_organization_tools_6-17-1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1" b="10281"/>
          <a:stretch>
            <a:fillRect/>
          </a:stretch>
        </p:blipFill>
        <p:spPr>
          <a:xfrm>
            <a:off x="457200" y="1600200"/>
            <a:ext cx="8229600" cy="4805662"/>
          </a:xfrm>
        </p:spPr>
      </p:pic>
    </p:spTree>
    <p:extLst>
      <p:ext uri="{BB962C8B-B14F-4D97-AF65-F5344CB8AC3E}">
        <p14:creationId xmlns:p14="http://schemas.microsoft.com/office/powerpoint/2010/main" val="405621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919862"/>
            <a:ext cx="4038600" cy="58077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The best life is a 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Lucida Calligraphy"/>
                <a:cs typeface="Lucida Calligraphy"/>
              </a:rPr>
              <a:t>simple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one  </a:t>
            </a:r>
          </a:p>
          <a:p>
            <a:pPr marL="0" indent="0" algn="ctr">
              <a:buNone/>
            </a:pPr>
            <a:r>
              <a:rPr lang="en-US" sz="4000" dirty="0"/>
              <a:t>w</a:t>
            </a:r>
            <a:r>
              <a:rPr lang="en-US" sz="4000" dirty="0" smtClean="0"/>
              <a:t>ith everything in</a:t>
            </a:r>
          </a:p>
          <a:p>
            <a:pPr marL="0" indent="0" algn="ctr">
              <a:buNone/>
            </a:pPr>
            <a:r>
              <a:rPr lang="en-US" sz="4000" dirty="0"/>
              <a:t>i</a:t>
            </a:r>
            <a:r>
              <a:rPr lang="en-US" sz="4000" dirty="0" smtClean="0"/>
              <a:t>ts place and</a:t>
            </a:r>
          </a:p>
          <a:p>
            <a:pPr marL="0" indent="0" algn="ctr">
              <a:buNone/>
            </a:pPr>
            <a:r>
              <a:rPr lang="en-US" sz="4000" dirty="0"/>
              <a:t>a</a:t>
            </a:r>
            <a:r>
              <a:rPr lang="en-US" sz="4000" dirty="0" smtClean="0"/>
              <a:t>ccording to its time,</a:t>
            </a:r>
          </a:p>
          <a:p>
            <a:pPr marL="0" indent="0" algn="ctr">
              <a:buNone/>
            </a:pPr>
            <a:r>
              <a:rPr lang="en-US" sz="4000" dirty="0"/>
              <a:t>w</a:t>
            </a:r>
            <a:r>
              <a:rPr lang="en-US" sz="4000" dirty="0" smtClean="0"/>
              <a:t>ith God first </a:t>
            </a:r>
          </a:p>
          <a:p>
            <a:pPr marL="0" indent="0" algn="ctr">
              <a:buNone/>
            </a:pPr>
            <a:r>
              <a:rPr lang="en-US" sz="4000" dirty="0"/>
              <a:t>a</a:t>
            </a:r>
            <a:r>
              <a:rPr lang="en-US" sz="4000" dirty="0" smtClean="0"/>
              <a:t>nd foremost.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Content Placeholder 2" descr="messy dresser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b="12644"/>
          <a:stretch>
            <a:fillRect/>
          </a:stretch>
        </p:blipFill>
        <p:spPr>
          <a:xfrm>
            <a:off x="2521" y="919862"/>
            <a:ext cx="4645679" cy="5206302"/>
          </a:xfrm>
        </p:spPr>
      </p:pic>
    </p:spTree>
    <p:extLst>
      <p:ext uri="{BB962C8B-B14F-4D97-AF65-F5344CB8AC3E}">
        <p14:creationId xmlns:p14="http://schemas.microsoft.com/office/powerpoint/2010/main" val="38392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47719"/>
          </a:xfrm>
        </p:spPr>
        <p:txBody>
          <a:bodyPr>
            <a:normAutofit/>
          </a:bodyPr>
          <a:lstStyle/>
          <a:p>
            <a:r>
              <a:rPr lang="en-US" dirty="0" smtClean="0"/>
              <a:t>Real life is not measured by how much we own.  (Luke 12:15)</a:t>
            </a:r>
            <a:endParaRPr lang="en-US" dirty="0"/>
          </a:p>
        </p:txBody>
      </p:sp>
      <p:pic>
        <p:nvPicPr>
          <p:cNvPr id="4" name="Content Placeholder 3" descr="dscn182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2250335"/>
            <a:ext cx="8229600" cy="4169332"/>
          </a:xfrm>
        </p:spPr>
      </p:pic>
    </p:spTree>
    <p:extLst>
      <p:ext uri="{BB962C8B-B14F-4D97-AF65-F5344CB8AC3E}">
        <p14:creationId xmlns:p14="http://schemas.microsoft.com/office/powerpoint/2010/main" val="376772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8" name="Picture Placeholder 7" descr="More-office-pre-organization-stuff-1024x768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4293" y="314278"/>
            <a:ext cx="6336434" cy="4752325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28292" y="5163346"/>
            <a:ext cx="7551263" cy="122871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“…a time to keep and a time to throw away” (Ecclesiastes 3:6).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7763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74221"/>
            <a:ext cx="8229600" cy="41657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Possessions are not sinful, </a:t>
            </a:r>
          </a:p>
          <a:p>
            <a:pPr marL="0" indent="0" algn="ctr">
              <a:buNone/>
            </a:pPr>
            <a:r>
              <a:rPr lang="en-US" sz="4800" dirty="0" smtClean="0"/>
              <a:t>but greed is.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9057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9600"/>
                </a:solidFill>
              </a:rPr>
              <a:t>Matthew 6:19-34</a:t>
            </a:r>
            <a:br>
              <a:rPr lang="en-US" b="1" dirty="0" smtClean="0">
                <a:solidFill>
                  <a:srgbClr val="0096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Philippians 4:19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treasure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r="7777"/>
          <a:stretch>
            <a:fillRect/>
          </a:stretch>
        </p:blipFill>
        <p:spPr/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918997"/>
            <a:ext cx="4038600" cy="42071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Put your </a:t>
            </a:r>
            <a:r>
              <a:rPr lang="en-US" sz="4000" b="1" dirty="0" smtClean="0">
                <a:solidFill>
                  <a:srgbClr val="009600"/>
                </a:solidFill>
              </a:rPr>
              <a:t>treasures</a:t>
            </a:r>
            <a:r>
              <a:rPr lang="en-US" sz="4000" dirty="0" smtClean="0"/>
              <a:t> under Christ’s authority, and trust Him to supply all you </a:t>
            </a:r>
            <a:r>
              <a:rPr lang="en-US" sz="4000" dirty="0" smtClean="0">
                <a:solidFill>
                  <a:srgbClr val="FF0000"/>
                </a:solidFill>
              </a:rPr>
              <a:t>need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95286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00A400"/>
                </a:solidFill>
              </a:rPr>
              <a:t>Which?</a:t>
            </a:r>
            <a:r>
              <a:rPr lang="en-US" sz="5300" b="1" dirty="0" smtClean="0">
                <a:solidFill>
                  <a:srgbClr val="FF0000"/>
                </a:solidFill>
              </a:rPr>
              <a:t/>
            </a:r>
            <a:br>
              <a:rPr lang="en-US" sz="5300" b="1" dirty="0" smtClean="0">
                <a:solidFill>
                  <a:srgbClr val="FF0000"/>
                </a:solidFill>
              </a:rPr>
            </a:br>
            <a:r>
              <a:rPr lang="en-US" dirty="0" smtClean="0"/>
              <a:t>Matthew 6:24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77580"/>
            <a:ext cx="4038600" cy="424858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money_pile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r="19208"/>
          <a:stretch>
            <a:fillRect/>
          </a:stretch>
        </p:blipFill>
        <p:spPr>
          <a:xfrm>
            <a:off x="5232044" y="1877580"/>
            <a:ext cx="3754926" cy="4693951"/>
          </a:xfrm>
        </p:spPr>
      </p:pic>
      <p:pic>
        <p:nvPicPr>
          <p:cNvPr id="8" name="Content Placeholder 4" descr="long_beach_ca_christian_church_.jp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r="13689"/>
          <a:stretch>
            <a:fillRect/>
          </a:stretch>
        </p:blipFill>
        <p:spPr>
          <a:xfrm>
            <a:off x="262292" y="1753329"/>
            <a:ext cx="4790289" cy="505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2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080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0000B5"/>
              </a:solidFill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81585"/>
            <a:ext cx="4307119" cy="46445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The pursuit of wealth and possessions drives modern man, often to the detriment of physical and spiritual health.</a:t>
            </a:r>
            <a:endParaRPr lang="en-US" sz="3600" dirty="0"/>
          </a:p>
        </p:txBody>
      </p:sp>
      <p:pic>
        <p:nvPicPr>
          <p:cNvPr id="5" name="Content Placeholder 4" descr="Disorganized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" r="5441"/>
          <a:stretch>
            <a:fillRect/>
          </a:stretch>
        </p:blipFill>
        <p:spPr>
          <a:xfrm>
            <a:off x="4307119" y="1090653"/>
            <a:ext cx="4514191" cy="5163345"/>
          </a:xfrm>
        </p:spPr>
      </p:pic>
    </p:spTree>
    <p:extLst>
      <p:ext uri="{BB962C8B-B14F-4D97-AF65-F5344CB8AC3E}">
        <p14:creationId xmlns:p14="http://schemas.microsoft.com/office/powerpoint/2010/main" val="195934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475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8" name="Content Placeholder 7" descr="organization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2" r="16572"/>
          <a:stretch>
            <a:fillRect/>
          </a:stretch>
        </p:blipFill>
        <p:spPr>
          <a:xfrm>
            <a:off x="101075" y="1030309"/>
            <a:ext cx="4758239" cy="5332445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83557" y="952596"/>
            <a:ext cx="4031021" cy="51597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For the body and spirit to heal, life must be </a:t>
            </a:r>
            <a:r>
              <a:rPr lang="en-US" sz="4000" b="1" dirty="0" smtClean="0">
                <a:solidFill>
                  <a:srgbClr val="FC24E2"/>
                </a:solidFill>
                <a:latin typeface="Lucida Calligraphy"/>
                <a:cs typeface="Lucida Calligraphy"/>
              </a:rPr>
              <a:t>simplified</a:t>
            </a:r>
            <a:r>
              <a:rPr lang="en-US" sz="4000" dirty="0" smtClean="0"/>
              <a:t> and that is accomplished through organization.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60814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166</Words>
  <Application>Microsoft Macintosh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Simplicity </vt:lpstr>
      <vt:lpstr>PowerPoint Presentation</vt:lpstr>
      <vt:lpstr>Real life is not measured by how much we own.  (Luke 12:15)</vt:lpstr>
      <vt:lpstr>PowerPoint Presentation</vt:lpstr>
      <vt:lpstr>PowerPoint Presentation</vt:lpstr>
      <vt:lpstr>Matthew 6:19-34 Philippians 4:19</vt:lpstr>
      <vt:lpstr>Which? Matthew 6:24</vt:lpstr>
      <vt:lpstr>PowerPoint Presentation</vt:lpstr>
      <vt:lpstr>PowerPoint Presentation</vt:lpstr>
      <vt:lpstr>Solomon concluded….</vt:lpstr>
      <vt:lpstr>Organize to simplify.</vt:lpstr>
    </vt:vector>
  </TitlesOfParts>
  <Company>Women Nationally Active for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Elizabeth Hodges</cp:lastModifiedBy>
  <cp:revision>79</cp:revision>
  <dcterms:created xsi:type="dcterms:W3CDTF">2014-08-23T23:10:30Z</dcterms:created>
  <dcterms:modified xsi:type="dcterms:W3CDTF">2015-05-28T13:38:23Z</dcterms:modified>
</cp:coreProperties>
</file>