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9" r:id="rId3"/>
    <p:sldId id="260" r:id="rId4"/>
    <p:sldId id="280" r:id="rId5"/>
    <p:sldId id="283" r:id="rId6"/>
    <p:sldId id="281" r:id="rId7"/>
    <p:sldId id="28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EC4"/>
    <a:srgbClr val="2144AB"/>
    <a:srgbClr val="FF6FF1"/>
    <a:srgbClr val="40AFCC"/>
    <a:srgbClr val="0000B5"/>
    <a:srgbClr val="00005F"/>
    <a:srgbClr val="009600"/>
    <a:srgbClr val="00EC00"/>
    <a:srgbClr val="667E33"/>
    <a:srgbClr val="D41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1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2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9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3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2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5/28/15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4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5/28/15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4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5/28/15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5/28/15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9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5/28/15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3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5/28/15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5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45E6-DD5B-184D-8649-3C44F7D82226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6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99" y="5006040"/>
            <a:ext cx="8614781" cy="6993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Simplicity</a:t>
            </a:r>
            <a:r>
              <a:rPr lang="en-US" sz="6000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 </a:t>
            </a:r>
            <a:endParaRPr lang="en-US" sz="6000" b="1" dirty="0">
              <a:solidFill>
                <a:srgbClr val="3366FF"/>
              </a:solidFill>
              <a:latin typeface="Lucida Calligraphy"/>
              <a:cs typeface="Lucida Calligraph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5889460"/>
            <a:ext cx="5486400" cy="62575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+mj-lt"/>
              </a:rPr>
              <a:t>Ecclesiastes 3:1</a:t>
            </a:r>
            <a:endParaRPr lang="en-US" sz="2800" dirty="0">
              <a:latin typeface="+mj-lt"/>
            </a:endParaRPr>
          </a:p>
        </p:txBody>
      </p:sp>
      <p:pic>
        <p:nvPicPr>
          <p:cNvPr id="6" name="Picture Placeholder 5" descr="file000774017857 copy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7" b="115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27"/>
          </a:xfrm>
        </p:spPr>
        <p:txBody>
          <a:bodyPr>
            <a:normAutofit fontScale="90000"/>
          </a:bodyPr>
          <a:lstStyle/>
          <a:p>
            <a:endParaRPr lang="en-US" b="1" dirty="0">
              <a:solidFill>
                <a:srgbClr val="3366FF"/>
              </a:solidFill>
              <a:latin typeface="Lucida Calligraphy"/>
              <a:cs typeface="Lucida Calligraphy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330404"/>
            <a:ext cx="4038600" cy="47957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The best life</a:t>
            </a:r>
          </a:p>
          <a:p>
            <a:pPr marL="0" indent="0" algn="ctr">
              <a:buNone/>
            </a:pPr>
            <a:r>
              <a:rPr lang="en-US" sz="3600" dirty="0"/>
              <a:t>i</a:t>
            </a:r>
            <a:r>
              <a:rPr lang="en-US" sz="3600" dirty="0" smtClean="0"/>
              <a:t>s a </a:t>
            </a:r>
            <a:r>
              <a:rPr lang="en-US" sz="3600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simple</a:t>
            </a:r>
            <a:r>
              <a:rPr lang="en-US" sz="3600" dirty="0" smtClean="0"/>
              <a:t> one with everything in its place and according to its time, with God first and foremost.</a:t>
            </a:r>
            <a:endParaRPr lang="en-US" sz="3600" dirty="0"/>
          </a:p>
        </p:txBody>
      </p:sp>
      <p:pic>
        <p:nvPicPr>
          <p:cNvPr id="4" name="Content Placeholder 3" descr="messy dresser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b="12644"/>
          <a:stretch>
            <a:fillRect/>
          </a:stretch>
        </p:blipFill>
        <p:spPr>
          <a:xfrm>
            <a:off x="307011" y="1200282"/>
            <a:ext cx="4521412" cy="4925882"/>
          </a:xfrm>
        </p:spPr>
      </p:pic>
    </p:spTree>
    <p:extLst>
      <p:ext uri="{BB962C8B-B14F-4D97-AF65-F5344CB8AC3E}">
        <p14:creationId xmlns:p14="http://schemas.microsoft.com/office/powerpoint/2010/main" val="319057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2288" y="4603266"/>
            <a:ext cx="5486400" cy="45719"/>
          </a:xfrm>
        </p:spPr>
        <p:txBody>
          <a:bodyPr>
            <a:noAutofit/>
          </a:bodyPr>
          <a:lstStyle/>
          <a:p>
            <a:pPr algn="ctr"/>
            <a:endParaRPr lang="en-US" sz="3200" dirty="0">
              <a:solidFill>
                <a:srgbClr val="3366FF"/>
              </a:solidFill>
              <a:latin typeface="Lucida Calligraphy"/>
              <a:cs typeface="Lucida Calligraph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347767" y="4859620"/>
            <a:ext cx="8422006" cy="18649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>
                <a:cs typeface="Lucida Calligraphy"/>
              </a:rPr>
              <a:t>Real life is not measured</a:t>
            </a:r>
          </a:p>
          <a:p>
            <a:pPr marL="0" indent="0" algn="ctr">
              <a:buNone/>
            </a:pPr>
            <a:r>
              <a:rPr lang="en-US" sz="4000" dirty="0">
                <a:cs typeface="Lucida Calligraphy"/>
              </a:rPr>
              <a:t>b</a:t>
            </a:r>
            <a:r>
              <a:rPr lang="en-US" sz="4000" dirty="0" smtClean="0">
                <a:cs typeface="Lucida Calligraphy"/>
              </a:rPr>
              <a:t>y how much we own.</a:t>
            </a:r>
          </a:p>
          <a:p>
            <a:pPr marL="0" indent="0" algn="ctr">
              <a:buNone/>
            </a:pPr>
            <a:r>
              <a:rPr lang="en-US" sz="3200" dirty="0" smtClean="0">
                <a:cs typeface="Lucida Calligraphy"/>
              </a:rPr>
              <a:t>( Read Luke 12:15)</a:t>
            </a:r>
          </a:p>
        </p:txBody>
      </p:sp>
      <p:pic>
        <p:nvPicPr>
          <p:cNvPr id="3" name="Picture Placeholder 2" descr="dscn1822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5804" y="303726"/>
            <a:ext cx="6709166" cy="4423849"/>
          </a:xfrm>
        </p:spPr>
      </p:pic>
    </p:spTree>
    <p:extLst>
      <p:ext uri="{BB962C8B-B14F-4D97-AF65-F5344CB8AC3E}">
        <p14:creationId xmlns:p14="http://schemas.microsoft.com/office/powerpoint/2010/main" val="410353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080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00B5"/>
              </a:solidFill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81585"/>
            <a:ext cx="4307119" cy="46445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The pursuit of wealth and possessions drives modern man, often to the detriment of physical and spiritual health.</a:t>
            </a:r>
            <a:endParaRPr lang="en-US" sz="3600" dirty="0"/>
          </a:p>
        </p:txBody>
      </p:sp>
      <p:pic>
        <p:nvPicPr>
          <p:cNvPr id="5" name="Content Placeholder 4" descr="Disorganized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" r="5441"/>
          <a:stretch>
            <a:fillRect/>
          </a:stretch>
        </p:blipFill>
        <p:spPr>
          <a:xfrm>
            <a:off x="4307119" y="1090653"/>
            <a:ext cx="4514191" cy="5163345"/>
          </a:xfrm>
        </p:spPr>
      </p:pic>
    </p:spTree>
    <p:extLst>
      <p:ext uri="{BB962C8B-B14F-4D97-AF65-F5344CB8AC3E}">
        <p14:creationId xmlns:p14="http://schemas.microsoft.com/office/powerpoint/2010/main" val="268458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0" dirty="0" smtClean="0"/>
              <a:t>Organize to </a:t>
            </a:r>
            <a:r>
              <a:rPr lang="en-US" sz="4000" b="1" dirty="0" smtClean="0">
                <a:solidFill>
                  <a:srgbClr val="244EC4"/>
                </a:solidFill>
                <a:latin typeface="+mn-lt"/>
                <a:cs typeface="Lucida Calligraphy"/>
              </a:rPr>
              <a:t>simplify</a:t>
            </a:r>
            <a:r>
              <a:rPr lang="en-US" sz="4000" dirty="0" smtClean="0">
                <a:solidFill>
                  <a:srgbClr val="40AFCC"/>
                </a:solidFill>
                <a:latin typeface="+mn-lt"/>
              </a:rPr>
              <a:t>.</a:t>
            </a:r>
            <a:endParaRPr lang="en-US" sz="4000" dirty="0">
              <a:solidFill>
                <a:srgbClr val="40AFCC"/>
              </a:solidFill>
              <a:latin typeface="+mn-lt"/>
            </a:endParaRPr>
          </a:p>
        </p:txBody>
      </p:sp>
      <p:pic>
        <p:nvPicPr>
          <p:cNvPr id="5" name="Picture Placeholder 4" descr="disorganized_desk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  <p:pic>
        <p:nvPicPr>
          <p:cNvPr id="8" name="Content Placeholder 7" descr="organization.jpe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2" r="165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717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318770"/>
            <a:ext cx="3008313" cy="5807394"/>
          </a:xfrm>
        </p:spPr>
        <p:txBody>
          <a:bodyPr>
            <a:normAutofit/>
          </a:bodyPr>
          <a:lstStyle/>
          <a:p>
            <a:endParaRPr lang="en-US" sz="2800" dirty="0" smtClean="0">
              <a:latin typeface="Apple Chancery"/>
              <a:cs typeface="Apple Chancery"/>
            </a:endParaRPr>
          </a:p>
          <a:p>
            <a:r>
              <a:rPr lang="en-US" sz="2800" dirty="0" smtClean="0">
                <a:latin typeface="Apple Chancery"/>
                <a:cs typeface="Apple Chancery"/>
              </a:rPr>
              <a:t>Date:</a:t>
            </a:r>
          </a:p>
          <a:p>
            <a:endParaRPr lang="en-US" sz="2800" dirty="0">
              <a:latin typeface="Apple Chancery"/>
              <a:cs typeface="Apple Chancery"/>
            </a:endParaRPr>
          </a:p>
          <a:p>
            <a:endParaRPr lang="en-US" sz="2800" dirty="0" smtClean="0">
              <a:latin typeface="Apple Chancery"/>
              <a:cs typeface="Apple Chancery"/>
            </a:endParaRPr>
          </a:p>
          <a:p>
            <a:r>
              <a:rPr lang="en-US" sz="2800" dirty="0" smtClean="0">
                <a:latin typeface="Apple Chancery"/>
                <a:cs typeface="Apple Chancery"/>
              </a:rPr>
              <a:t>Time:</a:t>
            </a:r>
          </a:p>
          <a:p>
            <a:endParaRPr lang="en-US" sz="2800" dirty="0">
              <a:latin typeface="Apple Chancery"/>
              <a:cs typeface="Apple Chancery"/>
            </a:endParaRPr>
          </a:p>
          <a:p>
            <a:endParaRPr lang="en-US" sz="2800" dirty="0" smtClean="0">
              <a:latin typeface="Apple Chancery"/>
              <a:cs typeface="Apple Chancery"/>
            </a:endParaRPr>
          </a:p>
          <a:p>
            <a:endParaRPr lang="en-US" sz="2800" dirty="0">
              <a:latin typeface="Apple Chancery"/>
              <a:cs typeface="Apple Chancery"/>
            </a:endParaRPr>
          </a:p>
          <a:p>
            <a:r>
              <a:rPr lang="en-US" sz="2800" dirty="0" smtClean="0">
                <a:latin typeface="Apple Chancery"/>
                <a:cs typeface="Apple Chancery"/>
              </a:rPr>
              <a:t>Location:</a:t>
            </a:r>
            <a:endParaRPr lang="en-US" sz="2800" dirty="0">
              <a:latin typeface="Apple Chancery"/>
              <a:cs typeface="Apple Chancery"/>
            </a:endParaRPr>
          </a:p>
        </p:txBody>
      </p:sp>
      <p:pic>
        <p:nvPicPr>
          <p:cNvPr id="3" name="Content Placeholder 2" descr="file000774017857 copy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r="74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7296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4918" y="273050"/>
            <a:ext cx="4158584" cy="5853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43245" y="2009773"/>
            <a:ext cx="4999197" cy="411639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Lucida Calligraphy"/>
                <a:cs typeface="Lucida Calligraphy"/>
              </a:rPr>
              <a:t>In partnership with…</a:t>
            </a:r>
            <a:endParaRPr lang="en-US" sz="4000" dirty="0">
              <a:latin typeface="Lucida Calligraphy"/>
              <a:cs typeface="Lucida Calligraphy"/>
            </a:endParaRPr>
          </a:p>
        </p:txBody>
      </p:sp>
      <p:pic>
        <p:nvPicPr>
          <p:cNvPr id="8" name="Content Placeholder 4" descr="logo for 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r="6651"/>
          <a:stretch>
            <a:fillRect/>
          </a:stretch>
        </p:blipFill>
        <p:spPr>
          <a:xfrm>
            <a:off x="4577234" y="273049"/>
            <a:ext cx="4423728" cy="62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81</Words>
  <Application>Microsoft Macintosh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Simplicity </vt:lpstr>
      <vt:lpstr>PowerPoint Presentation</vt:lpstr>
      <vt:lpstr>PowerPoint Presentation</vt:lpstr>
      <vt:lpstr>PowerPoint Presentation</vt:lpstr>
      <vt:lpstr>Organize to simplify.</vt:lpstr>
      <vt:lpstr>PowerPoint Presentation</vt:lpstr>
      <vt:lpstr>PowerPoint Presentation</vt:lpstr>
    </vt:vector>
  </TitlesOfParts>
  <Company>Women Nationally Active for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Elizabeth Hodges</cp:lastModifiedBy>
  <cp:revision>72</cp:revision>
  <dcterms:created xsi:type="dcterms:W3CDTF">2014-08-23T23:10:30Z</dcterms:created>
  <dcterms:modified xsi:type="dcterms:W3CDTF">2015-05-28T12:57:57Z</dcterms:modified>
</cp:coreProperties>
</file>