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82" r:id="rId3"/>
    <p:sldId id="283" r:id="rId4"/>
    <p:sldId id="260" r:id="rId5"/>
    <p:sldId id="259" r:id="rId6"/>
    <p:sldId id="284" r:id="rId7"/>
    <p:sldId id="285" r:id="rId8"/>
    <p:sldId id="286" r:id="rId9"/>
    <p:sldId id="287" r:id="rId10"/>
    <p:sldId id="288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B3B"/>
    <a:srgbClr val="00DC00"/>
    <a:srgbClr val="244EC4"/>
    <a:srgbClr val="2144AB"/>
    <a:srgbClr val="FF6FF1"/>
    <a:srgbClr val="40AFCC"/>
    <a:srgbClr val="0000B5"/>
    <a:srgbClr val="00005F"/>
    <a:srgbClr val="009600"/>
    <a:srgbClr val="00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9" y="5006040"/>
            <a:ext cx="8614781" cy="699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E22B3B"/>
                </a:solidFill>
                <a:latin typeface="Lucida Calligraphy"/>
                <a:cs typeface="Lucida Calligraphy"/>
              </a:rPr>
              <a:t>Speech </a:t>
            </a:r>
            <a:endParaRPr lang="en-US" sz="6000" dirty="0">
              <a:solidFill>
                <a:srgbClr val="E22B3B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89460"/>
            <a:ext cx="5486400" cy="625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j-lt"/>
              </a:rPr>
              <a:t>James 3:8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88" y="612775"/>
            <a:ext cx="2743200" cy="4114800"/>
          </a:xfrm>
        </p:spPr>
      </p:pic>
    </p:spTree>
    <p:extLst>
      <p:ext uri="{BB962C8B-B14F-4D97-AF65-F5344CB8AC3E}">
        <p14:creationId xmlns:p14="http://schemas.microsoft.com/office/powerpoint/2010/main" val="107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244EC4"/>
                </a:solidFill>
              </a:rPr>
              <a:t>It is hard to bicker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244EC4"/>
                </a:solidFill>
              </a:rPr>
              <a:t>with someone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244EC4"/>
                </a:solidFill>
              </a:rPr>
              <a:t>speaking gently and lovingly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244EC4"/>
                </a:solidFill>
              </a:rPr>
              <a:t>to you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244EC4"/>
                </a:solidFill>
              </a:rPr>
              <a:t>(Proverbs 15:1).</a:t>
            </a:r>
            <a:endParaRPr lang="en-US" sz="4400" b="1" dirty="0">
              <a:solidFill>
                <a:srgbClr val="244E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4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08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00B5"/>
              </a:solidFill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245" y="1481585"/>
            <a:ext cx="3958406" cy="4644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We must recognize there is a time to speak and a time to keep silent.</a:t>
            </a:r>
          </a:p>
          <a:p>
            <a:pPr marL="0" indent="0" algn="ctr">
              <a:buNone/>
            </a:pPr>
            <a:r>
              <a:rPr lang="en-US" sz="3600" dirty="0" smtClean="0"/>
              <a:t>Ecclesiastes 3:7</a:t>
            </a:r>
            <a:endParaRPr lang="en-US" sz="3600" dirty="0"/>
          </a:p>
        </p:txBody>
      </p:sp>
      <p:pic>
        <p:nvPicPr>
          <p:cNvPr id="6" name="Content Placeholder 5" descr="speech-therapy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r="20442"/>
          <a:stretch>
            <a:fillRect/>
          </a:stretch>
        </p:blipFill>
        <p:spPr>
          <a:xfrm>
            <a:off x="4082650" y="966402"/>
            <a:ext cx="4604150" cy="5159762"/>
          </a:xfrm>
        </p:spPr>
      </p:pic>
    </p:spTree>
    <p:extLst>
      <p:ext uri="{BB962C8B-B14F-4D97-AF65-F5344CB8AC3E}">
        <p14:creationId xmlns:p14="http://schemas.microsoft.com/office/powerpoint/2010/main" val="26845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18770"/>
            <a:ext cx="3307976" cy="5807394"/>
          </a:xfrm>
        </p:spPr>
        <p:txBody>
          <a:bodyPr>
            <a:noAutofit/>
          </a:bodyPr>
          <a:lstStyle/>
          <a:p>
            <a:pPr algn="ctr"/>
            <a:endParaRPr lang="en-US" sz="4000" b="1" dirty="0" smtClean="0">
              <a:solidFill>
                <a:srgbClr val="E22B3B"/>
              </a:solidFill>
              <a:latin typeface="Lucida Calligraphy"/>
              <a:cs typeface="Lucida Calligraphy"/>
            </a:endParaRPr>
          </a:p>
          <a:p>
            <a:pPr algn="ctr"/>
            <a:r>
              <a:rPr lang="en-US" sz="4000" b="1" dirty="0" smtClean="0">
                <a:solidFill>
                  <a:srgbClr val="E22B3B"/>
                </a:solidFill>
                <a:latin typeface="Lucida Calligraphy"/>
                <a:cs typeface="Lucida Calligraphy"/>
              </a:rPr>
              <a:t>Will I diligently seek to tame my tongue and thus bring glory to God?</a:t>
            </a:r>
            <a:endParaRPr lang="en-US" sz="4000" b="1" dirty="0" smtClean="0">
              <a:solidFill>
                <a:srgbClr val="E22B3B"/>
              </a:solidFill>
              <a:latin typeface="Lucida Calligraphy"/>
              <a:cs typeface="Lucida Calligraphy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1" y="273049"/>
            <a:ext cx="4153647" cy="6489653"/>
          </a:xfrm>
        </p:spPr>
      </p:pic>
    </p:spTree>
    <p:extLst>
      <p:ext uri="{BB962C8B-B14F-4D97-AF65-F5344CB8AC3E}">
        <p14:creationId xmlns:p14="http://schemas.microsoft.com/office/powerpoint/2010/main" val="218729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52120"/>
            <a:ext cx="5486400" cy="36361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389" y="4800599"/>
            <a:ext cx="8062043" cy="17709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A healthy examination of our lives and motives is in order from </a:t>
            </a:r>
          </a:p>
          <a:p>
            <a:pPr algn="ctr"/>
            <a:r>
              <a:rPr lang="en-US" sz="4000" dirty="0" smtClean="0"/>
              <a:t>time to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92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Placeholder 4" descr="speech-313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511" y="5163346"/>
            <a:ext cx="7689313" cy="10088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tongue’s ammunition is words.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322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603266"/>
            <a:ext cx="5486400" cy="45719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47767" y="4859620"/>
            <a:ext cx="8422006" cy="18649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cs typeface="Lucida Calligraphy"/>
              </a:rPr>
              <a:t>God’s Word calls us to keep our tongues from evil.</a:t>
            </a:r>
          </a:p>
          <a:p>
            <a:pPr marL="0" indent="0" algn="ctr">
              <a:buNone/>
            </a:pPr>
            <a:r>
              <a:rPr lang="en-US" sz="3200" dirty="0" smtClean="0">
                <a:cs typeface="Lucida Calligraphy"/>
              </a:rPr>
              <a:t>Psalm 34:13</a:t>
            </a:r>
            <a:endParaRPr lang="en-US" sz="3200" dirty="0" smtClean="0">
              <a:cs typeface="Lucida Calligraphy"/>
            </a:endParaRPr>
          </a:p>
        </p:txBody>
      </p:sp>
      <p:pic>
        <p:nvPicPr>
          <p:cNvPr id="4" name="Picture Placeholder 3" descr="bible-Sunligh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r="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53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27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17546" y="980207"/>
            <a:ext cx="4297032" cy="5145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The tongue can be a…</a:t>
            </a:r>
          </a:p>
          <a:p>
            <a:pPr marL="0" indent="0">
              <a:buNone/>
            </a:pPr>
            <a:r>
              <a:rPr lang="en-US" sz="3600" dirty="0" smtClean="0"/>
              <a:t>…raging fire</a:t>
            </a:r>
          </a:p>
          <a:p>
            <a:pPr marL="0" indent="0">
              <a:buNone/>
            </a:pPr>
            <a:r>
              <a:rPr lang="en-US" sz="3600" dirty="0" smtClean="0"/>
              <a:t>…lethal weapon</a:t>
            </a:r>
          </a:p>
          <a:p>
            <a:pPr marL="0" indent="0">
              <a:buNone/>
            </a:pPr>
            <a:r>
              <a:rPr lang="en-US" sz="3600" dirty="0" smtClean="0"/>
              <a:t>…lifesaving tool for sharing the gospel.</a:t>
            </a:r>
          </a:p>
          <a:p>
            <a:pPr marL="0" indent="0">
              <a:buNone/>
            </a:pPr>
            <a:endParaRPr lang="en-US" sz="3600" dirty="0" smtClean="0">
              <a:latin typeface="Lucida Handwriting"/>
              <a:cs typeface="Lucida Handwriting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Lucida Calligraphy"/>
                <a:cs typeface="Lucida Calligraphy"/>
              </a:rPr>
              <a:t>Which is mine?</a:t>
            </a:r>
            <a:endParaRPr lang="en-US" sz="3600" b="1" dirty="0">
              <a:solidFill>
                <a:srgbClr val="0000FF"/>
              </a:solidFill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 dirty="0">
              <a:solidFill>
                <a:srgbClr val="00DC00"/>
              </a:solidFill>
            </a:endParaRPr>
          </a:p>
        </p:txBody>
      </p:sp>
      <p:pic>
        <p:nvPicPr>
          <p:cNvPr id="5" name="Content Placeholder 4" descr="womens-talkin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r="18769"/>
          <a:stretch>
            <a:fillRect/>
          </a:stretch>
        </p:blipFill>
        <p:spPr>
          <a:xfrm>
            <a:off x="125714" y="980207"/>
            <a:ext cx="4591832" cy="5145957"/>
          </a:xfrm>
        </p:spPr>
      </p:pic>
    </p:spTree>
    <p:extLst>
      <p:ext uri="{BB962C8B-B14F-4D97-AF65-F5344CB8AC3E}">
        <p14:creationId xmlns:p14="http://schemas.microsoft.com/office/powerpoint/2010/main" val="31905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57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472" y="980208"/>
            <a:ext cx="3944470" cy="5145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No man can tame the tongue </a:t>
            </a:r>
          </a:p>
          <a:p>
            <a:pPr marL="0" indent="0" algn="ctr">
              <a:buNone/>
            </a:pPr>
            <a:r>
              <a:rPr lang="en-US" sz="3600" dirty="0" smtClean="0"/>
              <a:t>(James 3:8). </a:t>
            </a:r>
          </a:p>
          <a:p>
            <a:pPr marL="0" indent="0" algn="ctr">
              <a:buNone/>
            </a:pPr>
            <a:r>
              <a:rPr lang="en-US" sz="3600" dirty="0" smtClean="0"/>
              <a:t>Yet a heart ruled by the Holy Spirit can bridle the tongue and use it to speak life, not death.</a:t>
            </a:r>
            <a:endParaRPr lang="en-US" sz="3600" dirty="0"/>
          </a:p>
        </p:txBody>
      </p:sp>
      <p:pic>
        <p:nvPicPr>
          <p:cNvPr id="5" name="Content Placeholder 4" descr="Speech Therapist and Chil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12644"/>
          <a:stretch>
            <a:fillRect/>
          </a:stretch>
        </p:blipFill>
        <p:spPr>
          <a:xfrm>
            <a:off x="4228353" y="635137"/>
            <a:ext cx="4899745" cy="5491027"/>
          </a:xfrm>
        </p:spPr>
      </p:pic>
    </p:spTree>
    <p:extLst>
      <p:ext uri="{BB962C8B-B14F-4D97-AF65-F5344CB8AC3E}">
        <p14:creationId xmlns:p14="http://schemas.microsoft.com/office/powerpoint/2010/main" val="17916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0103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We are not called to be instigators;</a:t>
            </a:r>
          </a:p>
          <a:p>
            <a:pPr marL="0" indent="0" algn="ctr">
              <a:buNone/>
            </a:pPr>
            <a:r>
              <a:rPr lang="en-US" sz="4000" dirty="0" smtClean="0"/>
              <a:t> we are called to be peacemakers.</a:t>
            </a:r>
            <a:endParaRPr lang="en-US" sz="4000" dirty="0"/>
          </a:p>
        </p:txBody>
      </p:sp>
      <p:pic>
        <p:nvPicPr>
          <p:cNvPr id="5" name="Content Placeholder 4" descr="Whisp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6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598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Lucida Calligraphy"/>
                <a:cs typeface="Lucida Calligraphy"/>
              </a:rPr>
              <a:t>People will remember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Lucida Calligraphy"/>
                <a:cs typeface="Lucida Calligraphy"/>
              </a:rPr>
              <a:t>what you DO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Lucida Calligraphy"/>
                <a:cs typeface="Lucida Calligraphy"/>
              </a:rPr>
              <a:t>more than what you SAY.</a:t>
            </a:r>
            <a:endParaRPr lang="en-US" sz="5400" b="1" dirty="0">
              <a:solidFill>
                <a:srgbClr val="0000FF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292214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359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 descr="A-Prayer-For-You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r="20431"/>
          <a:stretch>
            <a:fillRect/>
          </a:stretch>
        </p:blipFill>
        <p:spPr>
          <a:xfrm>
            <a:off x="55899" y="926353"/>
            <a:ext cx="4639886" cy="519981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85764" y="448235"/>
            <a:ext cx="3801035" cy="584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Living closer to God brings peace and contentment …. a place of refuge when our heart is hurting … </a:t>
            </a:r>
          </a:p>
          <a:p>
            <a:pPr marL="0" indent="0" algn="ctr">
              <a:buNone/>
            </a:pPr>
            <a:r>
              <a:rPr lang="en-US" sz="3600" dirty="0" smtClean="0"/>
              <a:t>a way to keep our tongue under control.</a:t>
            </a:r>
          </a:p>
          <a:p>
            <a:pPr marL="0" indent="0" algn="ctr">
              <a:buNone/>
            </a:pPr>
            <a:r>
              <a:rPr lang="en-US" sz="3600" dirty="0" smtClean="0"/>
              <a:t>(James 4:8)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676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219</Words>
  <Application>Microsoft Macintosh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Speech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81</cp:revision>
  <dcterms:created xsi:type="dcterms:W3CDTF">2014-08-23T23:10:30Z</dcterms:created>
  <dcterms:modified xsi:type="dcterms:W3CDTF">2015-06-24T20:28:05Z</dcterms:modified>
</cp:coreProperties>
</file>