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00"/>
    <a:srgbClr val="244EC4"/>
    <a:srgbClr val="2144AB"/>
    <a:srgbClr val="FF6FF1"/>
    <a:srgbClr val="40AFCC"/>
    <a:srgbClr val="0000B5"/>
    <a:srgbClr val="00005F"/>
    <a:srgbClr val="009600"/>
    <a:srgbClr val="00EC00"/>
    <a:srgbClr val="66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DC00"/>
                </a:solidFill>
                <a:latin typeface="Lucida Calligraphy"/>
                <a:cs typeface="Lucida Calligraphy"/>
              </a:rPr>
              <a:t>Speech</a:t>
            </a:r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 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James 3:8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88" y="612775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17546" y="980207"/>
            <a:ext cx="4297032" cy="5145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The tongue can be a…</a:t>
            </a:r>
          </a:p>
          <a:p>
            <a:pPr marL="0" indent="0">
              <a:buNone/>
            </a:pPr>
            <a:r>
              <a:rPr lang="en-US" sz="3600" dirty="0" smtClean="0"/>
              <a:t>…raging fire</a:t>
            </a:r>
          </a:p>
          <a:p>
            <a:pPr marL="0" indent="0">
              <a:buNone/>
            </a:pPr>
            <a:r>
              <a:rPr lang="en-US" sz="3600" dirty="0" smtClean="0"/>
              <a:t>…lethal weapon</a:t>
            </a:r>
          </a:p>
          <a:p>
            <a:pPr marL="0" indent="0">
              <a:buNone/>
            </a:pPr>
            <a:r>
              <a:rPr lang="en-US" sz="3600" dirty="0" smtClean="0"/>
              <a:t>…lifesaving tool for sharing the gospel.</a:t>
            </a:r>
          </a:p>
          <a:p>
            <a:pPr marL="0" indent="0">
              <a:buNone/>
            </a:pPr>
            <a:endParaRPr lang="en-US" sz="3600" dirty="0" smtClean="0">
              <a:latin typeface="Lucida Handwriting"/>
              <a:cs typeface="Lucida Handwriting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Which is mine?</a:t>
            </a:r>
            <a:endParaRPr lang="en-US" sz="3600" b="1" dirty="0">
              <a:solidFill>
                <a:srgbClr val="0000FF"/>
              </a:solidFill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 dirty="0">
              <a:solidFill>
                <a:srgbClr val="00DC00"/>
              </a:solidFill>
            </a:endParaRPr>
          </a:p>
        </p:txBody>
      </p:sp>
      <p:pic>
        <p:nvPicPr>
          <p:cNvPr id="5" name="Content Placeholder 4" descr="womens-talk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18769"/>
          <a:stretch>
            <a:fillRect/>
          </a:stretch>
        </p:blipFill>
        <p:spPr>
          <a:xfrm>
            <a:off x="125714" y="980207"/>
            <a:ext cx="4591832" cy="5145957"/>
          </a:xfrm>
        </p:spPr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859620"/>
            <a:ext cx="8422006" cy="1864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God’s Word calls us to keep our tongues from evil.</a:t>
            </a:r>
          </a:p>
          <a:p>
            <a:pPr marL="0" indent="0" algn="ctr">
              <a:buNone/>
            </a:pPr>
            <a:r>
              <a:rPr lang="en-US" sz="3200" dirty="0" smtClean="0">
                <a:cs typeface="Lucida Calligraphy"/>
              </a:rPr>
              <a:t>Psalm 34:13</a:t>
            </a:r>
            <a:endParaRPr lang="en-US" sz="3200" dirty="0" smtClean="0">
              <a:cs typeface="Lucida Calligraphy"/>
            </a:endParaRPr>
          </a:p>
        </p:txBody>
      </p:sp>
      <p:pic>
        <p:nvPicPr>
          <p:cNvPr id="4" name="Picture Placeholder 3" descr="bible-Sunligh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45" y="1481585"/>
            <a:ext cx="3958406" cy="464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We </a:t>
            </a:r>
            <a:r>
              <a:rPr lang="en-US" sz="3600" dirty="0" smtClean="0"/>
              <a:t>must recognize there is a time to speak and a time to keep silent.</a:t>
            </a:r>
          </a:p>
          <a:p>
            <a:pPr marL="0" indent="0" algn="ctr">
              <a:buNone/>
            </a:pPr>
            <a:r>
              <a:rPr lang="en-US" sz="3600" dirty="0" smtClean="0"/>
              <a:t>Ecclesiastes 3:7</a:t>
            </a:r>
            <a:endParaRPr lang="en-US" sz="3600" dirty="0"/>
          </a:p>
        </p:txBody>
      </p:sp>
      <p:pic>
        <p:nvPicPr>
          <p:cNvPr id="6" name="Content Placeholder 5" descr="speech-therapy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20442"/>
          <a:stretch>
            <a:fillRect/>
          </a:stretch>
        </p:blipFill>
        <p:spPr>
          <a:xfrm>
            <a:off x="4082650" y="966402"/>
            <a:ext cx="4604150" cy="5159762"/>
          </a:xfrm>
        </p:spPr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008313" cy="5807394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Date: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Time: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endParaRPr lang="en-US" sz="2800" dirty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Location: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</p:spTree>
    <p:extLst>
      <p:ext uri="{BB962C8B-B14F-4D97-AF65-F5344CB8AC3E}">
        <p14:creationId xmlns:p14="http://schemas.microsoft.com/office/powerpoint/2010/main" val="218729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74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Speech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76</cp:revision>
  <dcterms:created xsi:type="dcterms:W3CDTF">2014-08-23T23:10:30Z</dcterms:created>
  <dcterms:modified xsi:type="dcterms:W3CDTF">2015-06-24T19:12:30Z</dcterms:modified>
</cp:coreProperties>
</file>