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59" r:id="rId3"/>
    <p:sldId id="260" r:id="rId4"/>
    <p:sldId id="280" r:id="rId5"/>
    <p:sldId id="283" r:id="rId6"/>
    <p:sldId id="281" r:id="rId7"/>
    <p:sldId id="28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B5"/>
    <a:srgbClr val="00005F"/>
    <a:srgbClr val="009600"/>
    <a:srgbClr val="00EC00"/>
    <a:srgbClr val="667E33"/>
    <a:srgbClr val="D41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6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3/2/15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28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3/2/15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4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3/2/15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9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3/2/15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3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3/2/15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22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3/2/15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4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3/2/15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46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3/2/15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3/2/15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9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3/2/15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3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A45E6-DD5B-184D-8649-3C44F7D82226}" type="datetimeFigureOut">
              <a:rPr lang="en-US" smtClean="0"/>
              <a:t>3/2/15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52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A45E6-DD5B-184D-8649-3C44F7D82226}" type="datetimeFigureOut">
              <a:rPr lang="en-US" smtClean="0"/>
              <a:t>3/2/15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D8D01-80E3-374E-AA15-6ED79D66A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6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99" y="5006040"/>
            <a:ext cx="8614781" cy="6993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rgbClr val="3366FF"/>
                </a:solidFill>
                <a:latin typeface="Lucida Calligraphy"/>
                <a:cs typeface="Lucida Calligraphy"/>
              </a:rPr>
              <a:t>Worldview </a:t>
            </a:r>
            <a:endParaRPr lang="en-US" sz="6000" b="1" dirty="0">
              <a:solidFill>
                <a:srgbClr val="3366FF"/>
              </a:solidFill>
              <a:latin typeface="Lucida Calligraphy"/>
              <a:cs typeface="Lucida Calligraphy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2288" y="5889460"/>
            <a:ext cx="5486400" cy="625754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+mj-lt"/>
              </a:rPr>
              <a:t>Ecclesiastes 3:1</a:t>
            </a:r>
            <a:r>
              <a:rPr lang="en-US" sz="2800" dirty="0">
                <a:latin typeface="+mj-lt"/>
              </a:rPr>
              <a:t>1</a:t>
            </a:r>
          </a:p>
        </p:txBody>
      </p:sp>
      <p:pic>
        <p:nvPicPr>
          <p:cNvPr id="5" name="Picture Placeholder 4" descr="iStock_000012160966_Full[1]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3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27"/>
          </a:xfrm>
        </p:spPr>
        <p:txBody>
          <a:bodyPr>
            <a:normAutofit fontScale="90000"/>
          </a:bodyPr>
          <a:lstStyle/>
          <a:p>
            <a:endParaRPr lang="en-US" b="1" dirty="0">
              <a:solidFill>
                <a:srgbClr val="3366FF"/>
              </a:solidFill>
              <a:latin typeface="Lucida Calligraphy"/>
              <a:cs typeface="Lucida Calligraphy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330404"/>
            <a:ext cx="4038600" cy="47957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/>
              <a:t>Our worldview, the lens through which we view all of life and answer life’s questions, should be solidly based on the truths of God’s Word.</a:t>
            </a:r>
            <a:endParaRPr lang="en-US" sz="3600" dirty="0"/>
          </a:p>
        </p:txBody>
      </p:sp>
      <p:pic>
        <p:nvPicPr>
          <p:cNvPr id="5" name="Content Placeholder 4" descr="image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0" r="203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0572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2288" y="4603266"/>
            <a:ext cx="5486400" cy="45719"/>
          </a:xfrm>
        </p:spPr>
        <p:txBody>
          <a:bodyPr>
            <a:noAutofit/>
          </a:bodyPr>
          <a:lstStyle/>
          <a:p>
            <a:pPr algn="ctr"/>
            <a:endParaRPr lang="en-US" sz="3200" dirty="0">
              <a:solidFill>
                <a:srgbClr val="3366FF"/>
              </a:solidFill>
              <a:latin typeface="Lucida Calligraphy"/>
              <a:cs typeface="Lucida Calligraphy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>
          <a:xfrm>
            <a:off x="347767" y="4727575"/>
            <a:ext cx="8422006" cy="199694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 smtClean="0">
                <a:cs typeface="Lucida Calligraphy"/>
              </a:rPr>
              <a:t>We should influence rather than be absorbed into our culture. Then we can prayerfully engage those with non-Christian views, who are blinded by the darkness of sin.</a:t>
            </a:r>
          </a:p>
        </p:txBody>
      </p:sp>
      <p:pic>
        <p:nvPicPr>
          <p:cNvPr id="4" name="Picture Placeholder 3" descr="MensBibleStudy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" r="44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3532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0800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rgbClr val="0000B5"/>
              </a:solidFill>
              <a:cs typeface="Lucida Calligraph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074" y="1481585"/>
            <a:ext cx="3905647" cy="46445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Studying opposing worldviews, arming ourselves with apologetics, and being prepared to defend our faith are important tools.</a:t>
            </a:r>
            <a:endParaRPr lang="en-US" sz="3600" dirty="0"/>
          </a:p>
        </p:txBody>
      </p:sp>
      <p:pic>
        <p:nvPicPr>
          <p:cNvPr id="8" name="Content Placeholder 7" descr="worldview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" r="18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4580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 descr="2426858HighRe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1" b="7231"/>
          <a:stretch>
            <a:fillRect/>
          </a:stretch>
        </p:blipFill>
        <p:spPr>
          <a:xfrm>
            <a:off x="457200" y="862013"/>
            <a:ext cx="4038600" cy="52641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Prayer is our most effective weapon. Christ removes the blinders allowing others to see Himself.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87171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318770"/>
            <a:ext cx="3008313" cy="5807394"/>
          </a:xfrm>
        </p:spPr>
        <p:txBody>
          <a:bodyPr>
            <a:normAutofit/>
          </a:bodyPr>
          <a:lstStyle/>
          <a:p>
            <a:endParaRPr lang="en-US" sz="2800" dirty="0" smtClean="0">
              <a:latin typeface="Apple Chancery"/>
              <a:cs typeface="Apple Chancery"/>
            </a:endParaRPr>
          </a:p>
          <a:p>
            <a:r>
              <a:rPr lang="en-US" sz="2800" dirty="0" smtClean="0">
                <a:latin typeface="Apple Chancery"/>
                <a:cs typeface="Apple Chancery"/>
              </a:rPr>
              <a:t>Date:</a:t>
            </a:r>
          </a:p>
          <a:p>
            <a:endParaRPr lang="en-US" sz="2800" dirty="0">
              <a:latin typeface="Apple Chancery"/>
              <a:cs typeface="Apple Chancery"/>
            </a:endParaRPr>
          </a:p>
          <a:p>
            <a:endParaRPr lang="en-US" sz="2800" dirty="0" smtClean="0">
              <a:latin typeface="Apple Chancery"/>
              <a:cs typeface="Apple Chancery"/>
            </a:endParaRPr>
          </a:p>
          <a:p>
            <a:r>
              <a:rPr lang="en-US" sz="2800" dirty="0" smtClean="0">
                <a:latin typeface="Apple Chancery"/>
                <a:cs typeface="Apple Chancery"/>
              </a:rPr>
              <a:t>Time:</a:t>
            </a:r>
          </a:p>
          <a:p>
            <a:endParaRPr lang="en-US" sz="2800" dirty="0">
              <a:latin typeface="Apple Chancery"/>
              <a:cs typeface="Apple Chancery"/>
            </a:endParaRPr>
          </a:p>
          <a:p>
            <a:endParaRPr lang="en-US" sz="2800" dirty="0" smtClean="0">
              <a:latin typeface="Apple Chancery"/>
              <a:cs typeface="Apple Chancery"/>
            </a:endParaRPr>
          </a:p>
          <a:p>
            <a:endParaRPr lang="en-US" sz="2800" dirty="0">
              <a:latin typeface="Apple Chancery"/>
              <a:cs typeface="Apple Chancery"/>
            </a:endParaRPr>
          </a:p>
          <a:p>
            <a:r>
              <a:rPr lang="en-US" sz="2800" dirty="0" smtClean="0">
                <a:latin typeface="Apple Chancery"/>
                <a:cs typeface="Apple Chancery"/>
              </a:rPr>
              <a:t>Location:</a:t>
            </a:r>
            <a:endParaRPr lang="en-US" sz="2800" dirty="0">
              <a:latin typeface="Apple Chancery"/>
              <a:cs typeface="Apple Chancery"/>
            </a:endParaRPr>
          </a:p>
        </p:txBody>
      </p:sp>
      <p:pic>
        <p:nvPicPr>
          <p:cNvPr id="4" name="Content Placeholder 3" descr="iStock_000012160966_Full[1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9" r="208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87296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4918" y="273050"/>
            <a:ext cx="4158584" cy="58531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43245" y="2009773"/>
            <a:ext cx="4999197" cy="411639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Lucida Calligraphy"/>
                <a:cs typeface="Lucida Calligraphy"/>
              </a:rPr>
              <a:t>In partnership with…</a:t>
            </a:r>
            <a:endParaRPr lang="en-US" sz="4000" dirty="0">
              <a:latin typeface="Lucida Calligraphy"/>
              <a:cs typeface="Lucida Calligraphy"/>
            </a:endParaRPr>
          </a:p>
        </p:txBody>
      </p:sp>
      <p:pic>
        <p:nvPicPr>
          <p:cNvPr id="8" name="Content Placeholder 4" descr="logo for 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" r="6651"/>
          <a:stretch>
            <a:fillRect/>
          </a:stretch>
        </p:blipFill>
        <p:spPr>
          <a:xfrm>
            <a:off x="4577234" y="273049"/>
            <a:ext cx="4423728" cy="625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2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112</Words>
  <Application>Microsoft Macintosh PowerPoint</Application>
  <PresentationFormat>On-screen Show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Worldview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Women Nationally Active for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Hodges</dc:creator>
  <cp:lastModifiedBy>Elizabeth Hodges</cp:lastModifiedBy>
  <cp:revision>67</cp:revision>
  <dcterms:created xsi:type="dcterms:W3CDTF">2014-08-23T23:10:30Z</dcterms:created>
  <dcterms:modified xsi:type="dcterms:W3CDTF">2015-03-02T19:32:09Z</dcterms:modified>
</cp:coreProperties>
</file>