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9" r:id="rId3"/>
    <p:sldId id="260" r:id="rId4"/>
    <p:sldId id="280" r:id="rId5"/>
    <p:sldId id="282" r:id="rId6"/>
    <p:sldId id="281" r:id="rId7"/>
    <p:sldId id="283" r:id="rId8"/>
    <p:sldId id="284" r:id="rId9"/>
    <p:sldId id="285" r:id="rId10"/>
    <p:sldId id="28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5"/>
    <a:srgbClr val="00005F"/>
    <a:srgbClr val="009600"/>
    <a:srgbClr val="00EC00"/>
    <a:srgbClr val="667E33"/>
    <a:srgbClr val="D41F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381992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14255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59209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0A45E6-DD5B-184D-8649-3C44F7D82226}"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426753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0A45E6-DD5B-184D-8649-3C44F7D82226}" type="datetimeFigureOut">
              <a:rPr lang="en-US" smtClean="0"/>
              <a:t>2/27/15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13617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0A45E6-DD5B-184D-8649-3C44F7D82226}"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92484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0A45E6-DD5B-184D-8649-3C44F7D82226}" type="datetimeFigureOut">
              <a:rPr lang="en-US" smtClean="0"/>
              <a:t>2/27/15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356814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A45E6-DD5B-184D-8649-3C44F7D82226}" type="datetimeFigureOut">
              <a:rPr lang="en-US" smtClean="0"/>
              <a:t>2/27/15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42078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A45E6-DD5B-184D-8649-3C44F7D82226}" type="datetimeFigureOut">
              <a:rPr lang="en-US" smtClean="0"/>
              <a:t>2/27/15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51859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89453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A45E6-DD5B-184D-8649-3C44F7D82226}" type="datetimeFigureOut">
              <a:rPr lang="en-US" smtClean="0"/>
              <a:t>2/27/15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D8D01-80E3-374E-AA15-6ED79D66ABA3}" type="slidenum">
              <a:rPr lang="en-US" smtClean="0"/>
              <a:t>‹#›</a:t>
            </a:fld>
            <a:endParaRPr lang="en-US"/>
          </a:p>
        </p:txBody>
      </p:sp>
    </p:spTree>
    <p:extLst>
      <p:ext uri="{BB962C8B-B14F-4D97-AF65-F5344CB8AC3E}">
        <p14:creationId xmlns:p14="http://schemas.microsoft.com/office/powerpoint/2010/main" val="296215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A45E6-DD5B-184D-8649-3C44F7D82226}" type="datetimeFigureOut">
              <a:rPr lang="en-US" smtClean="0"/>
              <a:t>2/27/15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D8D01-80E3-374E-AA15-6ED79D66ABA3}" type="slidenum">
              <a:rPr lang="en-US" smtClean="0"/>
              <a:t>‹#›</a:t>
            </a:fld>
            <a:endParaRPr lang="en-US"/>
          </a:p>
        </p:txBody>
      </p:sp>
    </p:spTree>
    <p:extLst>
      <p:ext uri="{BB962C8B-B14F-4D97-AF65-F5344CB8AC3E}">
        <p14:creationId xmlns:p14="http://schemas.microsoft.com/office/powerpoint/2010/main" val="296516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99" y="5006040"/>
            <a:ext cx="8614781" cy="699374"/>
          </a:xfrm>
        </p:spPr>
        <p:txBody>
          <a:bodyPr>
            <a:normAutofit fontScale="90000"/>
          </a:bodyPr>
          <a:lstStyle/>
          <a:p>
            <a:pPr algn="ctr"/>
            <a:r>
              <a:rPr lang="en-US" sz="6000" b="1" dirty="0" smtClean="0">
                <a:solidFill>
                  <a:srgbClr val="3366FF"/>
                </a:solidFill>
                <a:latin typeface="Lucida Calligraphy"/>
                <a:cs typeface="Lucida Calligraphy"/>
              </a:rPr>
              <a:t>Biblical Edification</a:t>
            </a:r>
            <a:endParaRPr lang="en-US" sz="6000" b="1" dirty="0">
              <a:solidFill>
                <a:srgbClr val="3366FF"/>
              </a:solidFill>
              <a:latin typeface="Lucida Calligraphy"/>
              <a:cs typeface="Lucida Calligraphy"/>
            </a:endParaRPr>
          </a:p>
        </p:txBody>
      </p:sp>
      <p:sp>
        <p:nvSpPr>
          <p:cNvPr id="3" name="Text Placeholder 2"/>
          <p:cNvSpPr>
            <a:spLocks noGrp="1"/>
          </p:cNvSpPr>
          <p:nvPr>
            <p:ph type="body" sz="half" idx="2"/>
          </p:nvPr>
        </p:nvSpPr>
        <p:spPr>
          <a:xfrm>
            <a:off x="1792288" y="5889460"/>
            <a:ext cx="5486400" cy="625754"/>
          </a:xfrm>
        </p:spPr>
        <p:txBody>
          <a:bodyPr>
            <a:normAutofit/>
          </a:bodyPr>
          <a:lstStyle/>
          <a:p>
            <a:pPr algn="ctr"/>
            <a:r>
              <a:rPr lang="en-US" sz="2800" dirty="0" smtClean="0">
                <a:latin typeface="+mj-lt"/>
              </a:rPr>
              <a:t>Ecclesiastes 3:1</a:t>
            </a:r>
            <a:r>
              <a:rPr lang="en-US" sz="2800" dirty="0" smtClean="0">
                <a:latin typeface="+mj-lt"/>
              </a:rPr>
              <a:t>-3</a:t>
            </a:r>
            <a:endParaRPr lang="en-US" sz="2800" dirty="0">
              <a:latin typeface="+mj-lt"/>
            </a:endParaRPr>
          </a:p>
        </p:txBody>
      </p:sp>
      <p:pic>
        <p:nvPicPr>
          <p:cNvPr id="12" name="Picture Placeholder 11" descr="long_beach_ca_christian_church_.jpg"/>
          <p:cNvPicPr>
            <a:picLocks noGrp="1" noChangeAspect="1"/>
          </p:cNvPicPr>
          <p:nvPr>
            <p:ph type="pic" idx="1"/>
          </p:nvPr>
        </p:nvPicPr>
        <p:blipFill>
          <a:blip r:embed="rId2">
            <a:extLst>
              <a:ext uri="{28A0092B-C50C-407E-A947-70E740481C1C}">
                <a14:useLocalDpi xmlns:a14="http://schemas.microsoft.com/office/drawing/2010/main" val="0"/>
              </a:ext>
            </a:extLst>
          </a:blip>
          <a:srcRect t="3923" b="3923"/>
          <a:stretch>
            <a:fillRect/>
          </a:stretch>
        </p:blipFill>
        <p:spPr>
          <a:xfrm>
            <a:off x="1294267" y="239259"/>
            <a:ext cx="5984421" cy="4488316"/>
          </a:xfrm>
        </p:spPr>
      </p:pic>
    </p:spTree>
    <p:extLst>
      <p:ext uri="{BB962C8B-B14F-4D97-AF65-F5344CB8AC3E}">
        <p14:creationId xmlns:p14="http://schemas.microsoft.com/office/powerpoint/2010/main" val="1073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457200" y="607352"/>
            <a:ext cx="8229600" cy="5518812"/>
          </a:xfrm>
        </p:spPr>
        <p:txBody>
          <a:bodyPr/>
          <a:lstStyle/>
          <a:p>
            <a:pPr marL="0" indent="0" algn="ctr">
              <a:buNone/>
            </a:pPr>
            <a:r>
              <a:rPr lang="en-US" dirty="0" smtClean="0"/>
              <a:t>Jesus was very busy and was sought after by multitudes, but He still managed to get away from the crowds, even away from those disciples who stayed with Him, so He could talk with His Father.</a:t>
            </a:r>
          </a:p>
          <a:p>
            <a:pPr marL="0" indent="0" algn="ctr">
              <a:buNone/>
            </a:pPr>
            <a:endParaRPr lang="en-US" dirty="0" smtClean="0"/>
          </a:p>
          <a:p>
            <a:pPr marL="0" indent="0" algn="ctr">
              <a:buNone/>
            </a:pPr>
            <a:r>
              <a:rPr lang="en-US" dirty="0" smtClean="0"/>
              <a:t>If this practice was necessary for Him, it must be necessary for each of His followers.</a:t>
            </a:r>
            <a:endParaRPr lang="en-US" dirty="0"/>
          </a:p>
        </p:txBody>
      </p:sp>
    </p:spTree>
    <p:extLst>
      <p:ext uri="{BB962C8B-B14F-4D97-AF65-F5344CB8AC3E}">
        <p14:creationId xmlns:p14="http://schemas.microsoft.com/office/powerpoint/2010/main" val="11748003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3366FF"/>
                </a:solidFill>
                <a:cs typeface="Lucida Calligraphy"/>
              </a:rPr>
              <a:t>Matthew 28:18-20</a:t>
            </a:r>
            <a:endParaRPr lang="en-US" dirty="0">
              <a:solidFill>
                <a:srgbClr val="3366FF"/>
              </a:solidFill>
              <a:cs typeface="Lucida Calligraphy"/>
            </a:endParaRPr>
          </a:p>
        </p:txBody>
      </p:sp>
      <p:sp>
        <p:nvSpPr>
          <p:cNvPr id="9" name="Content Placeholder 8"/>
          <p:cNvSpPr>
            <a:spLocks noGrp="1"/>
          </p:cNvSpPr>
          <p:nvPr>
            <p:ph sz="half" idx="1"/>
          </p:nvPr>
        </p:nvSpPr>
        <p:spPr>
          <a:xfrm>
            <a:off x="230900" y="1600200"/>
            <a:ext cx="3794817" cy="4933420"/>
          </a:xfrm>
        </p:spPr>
        <p:txBody>
          <a:bodyPr>
            <a:noAutofit/>
          </a:bodyPr>
          <a:lstStyle/>
          <a:p>
            <a:pPr marL="0" indent="0">
              <a:buNone/>
            </a:pPr>
            <a:endParaRPr lang="en-US" sz="3200" dirty="0" smtClean="0">
              <a:solidFill>
                <a:srgbClr val="000000"/>
              </a:solidFill>
              <a:latin typeface="+mj-lt"/>
              <a:cs typeface="Apple Chancery"/>
            </a:endParaRPr>
          </a:p>
          <a:p>
            <a:pPr marL="0" indent="0">
              <a:buNone/>
            </a:pPr>
            <a:r>
              <a:rPr lang="en-US" sz="3200" dirty="0" smtClean="0">
                <a:solidFill>
                  <a:srgbClr val="000000"/>
                </a:solidFill>
                <a:latin typeface="+mj-lt"/>
                <a:cs typeface="Apple Chancery"/>
              </a:rPr>
              <a:t>Spiritually speaking, </a:t>
            </a:r>
            <a:r>
              <a:rPr lang="en-US" sz="3200" dirty="0" smtClean="0">
                <a:solidFill>
                  <a:srgbClr val="0000FF"/>
                </a:solidFill>
                <a:latin typeface="Apple Chancery"/>
                <a:cs typeface="Apple Chancery"/>
              </a:rPr>
              <a:t>edification </a:t>
            </a:r>
            <a:r>
              <a:rPr lang="en-US" sz="3200" dirty="0" smtClean="0">
                <a:latin typeface="+mj-lt"/>
                <a:cs typeface="Apple Chancery"/>
              </a:rPr>
              <a:t>involves promotion of spiritual growth in or building up of individual believers and the Church as a whole.</a:t>
            </a:r>
            <a:endParaRPr lang="en-US" sz="3200" b="1" dirty="0">
              <a:latin typeface="+mj-lt"/>
            </a:endParaRPr>
          </a:p>
        </p:txBody>
      </p:sp>
      <p:pic>
        <p:nvPicPr>
          <p:cNvPr id="7" name="Content Placeholder 6" descr="MensBibleStudy.png"/>
          <p:cNvPicPr>
            <a:picLocks noGrp="1" noChangeAspect="1"/>
          </p:cNvPicPr>
          <p:nvPr>
            <p:ph sz="half" idx="2"/>
          </p:nvPr>
        </p:nvPicPr>
        <p:blipFill>
          <a:blip r:embed="rId2">
            <a:extLst>
              <a:ext uri="{28A0092B-C50C-407E-A947-70E740481C1C}">
                <a14:useLocalDpi xmlns:a14="http://schemas.microsoft.com/office/drawing/2010/main" val="0"/>
              </a:ext>
            </a:extLst>
          </a:blip>
          <a:srcRect l="19534" r="19534"/>
          <a:stretch>
            <a:fillRect/>
          </a:stretch>
        </p:blipFill>
        <p:spPr/>
      </p:pic>
    </p:spTree>
    <p:extLst>
      <p:ext uri="{BB962C8B-B14F-4D97-AF65-F5344CB8AC3E}">
        <p14:creationId xmlns:p14="http://schemas.microsoft.com/office/powerpoint/2010/main" val="31905727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603266"/>
            <a:ext cx="5486400" cy="45719"/>
          </a:xfrm>
        </p:spPr>
        <p:txBody>
          <a:bodyPr>
            <a:noAutofit/>
          </a:bodyPr>
          <a:lstStyle/>
          <a:p>
            <a:pPr algn="ctr"/>
            <a:endParaRPr lang="en-US" sz="3200" dirty="0">
              <a:solidFill>
                <a:srgbClr val="3366FF"/>
              </a:solidFill>
              <a:latin typeface="Lucida Calligraphy"/>
              <a:cs typeface="Lucida Calligraphy"/>
            </a:endParaRPr>
          </a:p>
        </p:txBody>
      </p:sp>
      <p:sp>
        <p:nvSpPr>
          <p:cNvPr id="6" name="Content Placeholder 5"/>
          <p:cNvSpPr>
            <a:spLocks noGrp="1"/>
          </p:cNvSpPr>
          <p:nvPr>
            <p:ph type="body" sz="half" idx="2"/>
          </p:nvPr>
        </p:nvSpPr>
        <p:spPr>
          <a:xfrm>
            <a:off x="1" y="4727575"/>
            <a:ext cx="9144000" cy="1996945"/>
          </a:xfrm>
        </p:spPr>
        <p:txBody>
          <a:bodyPr>
            <a:normAutofit/>
          </a:bodyPr>
          <a:lstStyle/>
          <a:p>
            <a:pPr marL="0" indent="0" algn="ctr">
              <a:buNone/>
            </a:pPr>
            <a:r>
              <a:rPr lang="en-US" sz="3200" dirty="0" smtClean="0">
                <a:cs typeface="Lucida Calligraphy"/>
              </a:rPr>
              <a:t>As each individual grows more and more into the likeness of Christ, the Church is strengthened and its influence in the world grows.</a:t>
            </a:r>
            <a:endParaRPr lang="en-US" sz="3200" dirty="0" smtClean="0">
              <a:cs typeface="Lucida Calligraphy"/>
            </a:endParaRPr>
          </a:p>
        </p:txBody>
      </p:sp>
      <p:pic>
        <p:nvPicPr>
          <p:cNvPr id="3" name="Picture Placeholder 2" descr="discipleship-life.jpg"/>
          <p:cNvPicPr>
            <a:picLocks noGrp="1" noChangeAspect="1"/>
          </p:cNvPicPr>
          <p:nvPr>
            <p:ph type="pic" idx="1"/>
          </p:nvPr>
        </p:nvPicPr>
        <p:blipFill>
          <a:blip r:embed="rId2">
            <a:extLst>
              <a:ext uri="{28A0092B-C50C-407E-A947-70E740481C1C}">
                <a14:useLocalDpi xmlns:a14="http://schemas.microsoft.com/office/drawing/2010/main" val="0"/>
              </a:ext>
            </a:extLst>
          </a:blip>
          <a:srcRect l="22109" r="22109"/>
          <a:stretch>
            <a:fillRect/>
          </a:stretch>
        </p:blipFill>
        <p:spPr/>
      </p:pic>
    </p:spTree>
    <p:extLst>
      <p:ext uri="{BB962C8B-B14F-4D97-AF65-F5344CB8AC3E}">
        <p14:creationId xmlns:p14="http://schemas.microsoft.com/office/powerpoint/2010/main" val="41035321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3366FF"/>
                </a:solidFill>
                <a:cs typeface="Lucida Calligraphy"/>
              </a:rPr>
              <a:t>Galatians 4:19-20</a:t>
            </a:r>
            <a:endParaRPr lang="en-US" b="1" dirty="0">
              <a:solidFill>
                <a:srgbClr val="3366FF"/>
              </a:solidFill>
              <a:cs typeface="Lucida Calligraphy"/>
            </a:endParaRPr>
          </a:p>
        </p:txBody>
      </p:sp>
      <p:sp>
        <p:nvSpPr>
          <p:cNvPr id="3" name="Content Placeholder 2"/>
          <p:cNvSpPr>
            <a:spLocks noGrp="1"/>
          </p:cNvSpPr>
          <p:nvPr>
            <p:ph sz="half" idx="1"/>
          </p:nvPr>
        </p:nvSpPr>
        <p:spPr>
          <a:xfrm>
            <a:off x="207074" y="1600200"/>
            <a:ext cx="3715815" cy="4525963"/>
          </a:xfrm>
        </p:spPr>
        <p:txBody>
          <a:bodyPr>
            <a:normAutofit/>
          </a:bodyPr>
          <a:lstStyle/>
          <a:p>
            <a:pPr marL="0" indent="0" algn="ctr">
              <a:buNone/>
            </a:pPr>
            <a:r>
              <a:rPr lang="en-US" sz="4400" dirty="0" smtClean="0"/>
              <a:t>Being formed into the likeness of Christ is a life-long process.</a:t>
            </a:r>
            <a:endParaRPr lang="en-US" sz="4400" dirty="0" smtClean="0"/>
          </a:p>
          <a:p>
            <a:pPr marL="0" indent="0" algn="ctr">
              <a:buNone/>
            </a:pPr>
            <a:endParaRPr lang="en-US" sz="4400" dirty="0"/>
          </a:p>
        </p:txBody>
      </p:sp>
      <p:pic>
        <p:nvPicPr>
          <p:cNvPr id="8" name="Content Placeholder 7" descr="dtsandtrainingslider.jpg"/>
          <p:cNvPicPr>
            <a:picLocks noGrp="1" noChangeAspect="1"/>
          </p:cNvPicPr>
          <p:nvPr>
            <p:ph sz="half" idx="2"/>
          </p:nvPr>
        </p:nvPicPr>
        <p:blipFill>
          <a:blip r:embed="rId2">
            <a:extLst>
              <a:ext uri="{28A0092B-C50C-407E-A947-70E740481C1C}">
                <a14:useLocalDpi xmlns:a14="http://schemas.microsoft.com/office/drawing/2010/main" val="0"/>
              </a:ext>
            </a:extLst>
          </a:blip>
          <a:srcRect l="30242" r="30242"/>
          <a:stretch>
            <a:fillRect/>
          </a:stretch>
        </p:blipFill>
        <p:spPr>
          <a:xfrm>
            <a:off x="4178536" y="1600200"/>
            <a:ext cx="4508264" cy="4525963"/>
          </a:xfrm>
        </p:spPr>
      </p:pic>
    </p:spTree>
    <p:extLst>
      <p:ext uri="{BB962C8B-B14F-4D97-AF65-F5344CB8AC3E}">
        <p14:creationId xmlns:p14="http://schemas.microsoft.com/office/powerpoint/2010/main" val="26845804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366FF"/>
                </a:solidFill>
              </a:rPr>
              <a:t>John 15:1-17 </a:t>
            </a:r>
            <a:r>
              <a:rPr lang="en-US" sz="4000" dirty="0" smtClean="0"/>
              <a:t>and</a:t>
            </a:r>
            <a:r>
              <a:rPr lang="en-US" dirty="0" smtClean="0"/>
              <a:t> </a:t>
            </a:r>
            <a:r>
              <a:rPr lang="en-US" b="1" dirty="0" smtClean="0">
                <a:solidFill>
                  <a:srgbClr val="3366FF"/>
                </a:solidFill>
              </a:rPr>
              <a:t>Matthew 22:37-40</a:t>
            </a:r>
            <a:endParaRPr lang="en-US" b="1" dirty="0">
              <a:solidFill>
                <a:srgbClr val="3366FF"/>
              </a:solidFill>
            </a:endParaRPr>
          </a:p>
        </p:txBody>
      </p:sp>
      <p:sp>
        <p:nvSpPr>
          <p:cNvPr id="6" name="Content Placeholder 5"/>
          <p:cNvSpPr>
            <a:spLocks noGrp="1"/>
          </p:cNvSpPr>
          <p:nvPr>
            <p:ph sz="half" idx="2"/>
          </p:nvPr>
        </p:nvSpPr>
        <p:spPr/>
        <p:txBody>
          <a:bodyPr>
            <a:normAutofit/>
          </a:bodyPr>
          <a:lstStyle/>
          <a:p>
            <a:pPr marL="0" indent="0" algn="ctr">
              <a:buNone/>
            </a:pPr>
            <a:endParaRPr lang="en-US" sz="3600" dirty="0" smtClean="0"/>
          </a:p>
          <a:p>
            <a:pPr marL="0" indent="0" algn="ctr">
              <a:buNone/>
            </a:pPr>
            <a:r>
              <a:rPr lang="en-US" sz="4000" dirty="0" smtClean="0"/>
              <a:t>Spiritual growth is a Spirit-driven process of ongoing grace in the believer’s life.</a:t>
            </a:r>
            <a:endParaRPr lang="en-US" sz="4000" dirty="0"/>
          </a:p>
        </p:txBody>
      </p:sp>
      <p:pic>
        <p:nvPicPr>
          <p:cNvPr id="11" name="Content Placeholder 10" descr="IMG_1231.jpg"/>
          <p:cNvPicPr>
            <a:picLocks noGrp="1" noChangeAspect="1"/>
          </p:cNvPicPr>
          <p:nvPr>
            <p:ph sz="half" idx="1"/>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329300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486400" cy="720768"/>
          </a:xfrm>
        </p:spPr>
        <p:txBody>
          <a:bodyPr>
            <a:normAutofit/>
          </a:bodyPr>
          <a:lstStyle/>
          <a:p>
            <a:pPr algn="ctr"/>
            <a:r>
              <a:rPr lang="en-US" sz="3200" dirty="0" smtClean="0">
                <a:solidFill>
                  <a:srgbClr val="3366FF"/>
                </a:solidFill>
              </a:rPr>
              <a:t>I Corinthians 3:11</a:t>
            </a:r>
            <a:endParaRPr lang="en-US" sz="3200" dirty="0">
              <a:solidFill>
                <a:srgbClr val="3366FF"/>
              </a:solidFill>
            </a:endParaRPr>
          </a:p>
        </p:txBody>
      </p:sp>
      <p:pic>
        <p:nvPicPr>
          <p:cNvPr id="8" name="Picture Placeholder 7" descr="images.jpg"/>
          <p:cNvPicPr>
            <a:picLocks noGrp="1" noChangeAspect="1"/>
          </p:cNvPicPr>
          <p:nvPr>
            <p:ph type="pic" idx="1"/>
          </p:nvPr>
        </p:nvPicPr>
        <p:blipFill>
          <a:blip r:embed="rId2">
            <a:extLst>
              <a:ext uri="{28A0092B-C50C-407E-A947-70E740481C1C}">
                <a14:useLocalDpi xmlns:a14="http://schemas.microsoft.com/office/drawing/2010/main" val="0"/>
              </a:ext>
            </a:extLst>
          </a:blip>
          <a:srcRect l="5636" r="5636"/>
          <a:stretch>
            <a:fillRect/>
          </a:stretch>
        </p:blipFill>
        <p:spPr/>
      </p:pic>
      <p:sp>
        <p:nvSpPr>
          <p:cNvPr id="7" name="Text Placeholder 6"/>
          <p:cNvSpPr>
            <a:spLocks noGrp="1"/>
          </p:cNvSpPr>
          <p:nvPr>
            <p:ph type="body" sz="half" idx="2"/>
          </p:nvPr>
        </p:nvSpPr>
        <p:spPr>
          <a:xfrm>
            <a:off x="331338" y="5687010"/>
            <a:ext cx="8614780" cy="938632"/>
          </a:xfrm>
        </p:spPr>
        <p:txBody>
          <a:bodyPr>
            <a:normAutofit/>
          </a:bodyPr>
          <a:lstStyle/>
          <a:p>
            <a:pPr algn="ctr"/>
            <a:r>
              <a:rPr lang="en-US" sz="3600" dirty="0" smtClean="0"/>
              <a:t>Christ Jesus is the foundation of our faith.</a:t>
            </a:r>
            <a:endParaRPr lang="en-US" sz="3600" dirty="0"/>
          </a:p>
        </p:txBody>
      </p:sp>
    </p:spTree>
    <p:extLst>
      <p:ext uri="{BB962C8B-B14F-4D97-AF65-F5344CB8AC3E}">
        <p14:creationId xmlns:p14="http://schemas.microsoft.com/office/powerpoint/2010/main" val="12007585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85476"/>
          </a:xfrm>
        </p:spPr>
        <p:txBody>
          <a:bodyPr>
            <a:normAutofit fontScale="90000"/>
          </a:bodyPr>
          <a:lstStyle/>
          <a:p>
            <a:endParaRPr lang="en-US" dirty="0"/>
          </a:p>
        </p:txBody>
      </p:sp>
      <p:sp>
        <p:nvSpPr>
          <p:cNvPr id="6" name="Content Placeholder 5"/>
          <p:cNvSpPr>
            <a:spLocks noGrp="1"/>
          </p:cNvSpPr>
          <p:nvPr>
            <p:ph idx="1"/>
          </p:nvPr>
        </p:nvSpPr>
        <p:spPr>
          <a:xfrm>
            <a:off x="457200" y="1012252"/>
            <a:ext cx="8229600" cy="5113912"/>
          </a:xfrm>
        </p:spPr>
        <p:txBody>
          <a:bodyPr>
            <a:normAutofit/>
          </a:bodyPr>
          <a:lstStyle/>
          <a:p>
            <a:pPr marL="0" indent="0" algn="ctr">
              <a:buNone/>
            </a:pPr>
            <a:endParaRPr lang="en-US" sz="3600" dirty="0" smtClean="0"/>
          </a:p>
          <a:p>
            <a:pPr marL="0" indent="0" algn="ctr">
              <a:buNone/>
            </a:pPr>
            <a:r>
              <a:rPr lang="en-US" sz="3600" dirty="0" smtClean="0"/>
              <a:t>The ultimate purposes of observing spiritual discipline are for connecting more intentionally with our Lord and for positioning ourselves for the Holy Spirit’s work in us as He forms us into the likeness of Christ.</a:t>
            </a:r>
            <a:endParaRPr lang="en-US" sz="3600" dirty="0"/>
          </a:p>
        </p:txBody>
      </p:sp>
    </p:spTree>
    <p:extLst>
      <p:ext uri="{BB962C8B-B14F-4D97-AF65-F5344CB8AC3E}">
        <p14:creationId xmlns:p14="http://schemas.microsoft.com/office/powerpoint/2010/main" val="11078004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6497" y="4500933"/>
            <a:ext cx="6369047" cy="597131"/>
          </a:xfrm>
        </p:spPr>
        <p:txBody>
          <a:bodyPr>
            <a:normAutofit/>
          </a:bodyPr>
          <a:lstStyle/>
          <a:p>
            <a:pPr algn="ctr"/>
            <a:r>
              <a:rPr lang="en-US" sz="3200" dirty="0" smtClean="0">
                <a:solidFill>
                  <a:srgbClr val="3366FF"/>
                </a:solidFill>
              </a:rPr>
              <a:t>2 Timothy 3:16-17</a:t>
            </a:r>
            <a:endParaRPr lang="en-US" sz="3200" dirty="0">
              <a:solidFill>
                <a:srgbClr val="3366FF"/>
              </a:solidFill>
            </a:endParaRPr>
          </a:p>
        </p:txBody>
      </p:sp>
      <p:sp>
        <p:nvSpPr>
          <p:cNvPr id="6" name="Text Placeholder 5"/>
          <p:cNvSpPr>
            <a:spLocks noGrp="1"/>
          </p:cNvSpPr>
          <p:nvPr>
            <p:ph type="body" sz="half" idx="2"/>
          </p:nvPr>
        </p:nvSpPr>
        <p:spPr>
          <a:xfrm>
            <a:off x="478599" y="5318918"/>
            <a:ext cx="8449111" cy="1343534"/>
          </a:xfrm>
        </p:spPr>
        <p:txBody>
          <a:bodyPr>
            <a:normAutofit fontScale="92500" lnSpcReduction="20000"/>
          </a:bodyPr>
          <a:lstStyle/>
          <a:p>
            <a:pPr algn="ctr"/>
            <a:r>
              <a:rPr lang="en-US" sz="3600" dirty="0" smtClean="0"/>
              <a:t>How we hear from God depends on how we approach the reading and the hearing of His Word.</a:t>
            </a:r>
            <a:endParaRPr lang="en-US" sz="3600" dirty="0"/>
          </a:p>
        </p:txBody>
      </p:sp>
      <p:pic>
        <p:nvPicPr>
          <p:cNvPr id="11" name="Picture Placeholder 10" descr="Move-Kickoff-250-960x500.jpg"/>
          <p:cNvPicPr>
            <a:picLocks noGrp="1" noChangeAspect="1"/>
          </p:cNvPicPr>
          <p:nvPr>
            <p:ph type="pic" idx="1"/>
          </p:nvPr>
        </p:nvPicPr>
        <p:blipFill>
          <a:blip r:embed="rId2">
            <a:extLst>
              <a:ext uri="{28A0092B-C50C-407E-A947-70E740481C1C}">
                <a14:useLocalDpi xmlns:a14="http://schemas.microsoft.com/office/drawing/2010/main" val="0"/>
              </a:ext>
            </a:extLst>
          </a:blip>
          <a:srcRect l="15278" r="15278"/>
          <a:stretch>
            <a:fillRect/>
          </a:stretch>
        </p:blipFill>
        <p:spPr>
          <a:xfrm>
            <a:off x="1392425" y="312879"/>
            <a:ext cx="5565667" cy="4174250"/>
          </a:xfrm>
        </p:spPr>
      </p:pic>
    </p:spTree>
    <p:extLst>
      <p:ext uri="{BB962C8B-B14F-4D97-AF65-F5344CB8AC3E}">
        <p14:creationId xmlns:p14="http://schemas.microsoft.com/office/powerpoint/2010/main" val="7795413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5719"/>
          </a:xfrm>
        </p:spPr>
        <p:txBody>
          <a:bodyPr>
            <a:normAutofit fontScale="90000"/>
          </a:bodyPr>
          <a:lstStyle/>
          <a:p>
            <a:endParaRPr lang="en-US" dirty="0"/>
          </a:p>
        </p:txBody>
      </p:sp>
      <p:pic>
        <p:nvPicPr>
          <p:cNvPr id="5" name="Picture Placeholder 4" descr="8842265df7ec0e194a50dd7813a791dc.jpg"/>
          <p:cNvPicPr>
            <a:picLocks noGrp="1" noChangeAspect="1"/>
          </p:cNvPicPr>
          <p:nvPr>
            <p:ph type="pic" idx="1"/>
          </p:nvPr>
        </p:nvPicPr>
        <p:blipFill>
          <a:blip r:embed="rId2">
            <a:extLst>
              <a:ext uri="{28A0092B-C50C-407E-A947-70E740481C1C}">
                <a14:useLocalDpi xmlns:a14="http://schemas.microsoft.com/office/drawing/2010/main" val="0"/>
              </a:ext>
            </a:extLst>
          </a:blip>
          <a:srcRect l="26271" r="26271"/>
          <a:stretch>
            <a:fillRect/>
          </a:stretch>
        </p:blipFill>
        <p:spPr>
          <a:xfrm>
            <a:off x="1792288" y="612775"/>
            <a:ext cx="5147396" cy="3860547"/>
          </a:xfrm>
        </p:spPr>
      </p:pic>
      <p:sp>
        <p:nvSpPr>
          <p:cNvPr id="4" name="Text Placeholder 3"/>
          <p:cNvSpPr>
            <a:spLocks noGrp="1"/>
          </p:cNvSpPr>
          <p:nvPr>
            <p:ph type="body" sz="half" idx="2"/>
          </p:nvPr>
        </p:nvSpPr>
        <p:spPr>
          <a:xfrm>
            <a:off x="312929" y="4656354"/>
            <a:ext cx="8467519" cy="1969288"/>
          </a:xfrm>
        </p:spPr>
        <p:txBody>
          <a:bodyPr>
            <a:normAutofit lnSpcReduction="10000"/>
          </a:bodyPr>
          <a:lstStyle/>
          <a:p>
            <a:pPr algn="ctr"/>
            <a:r>
              <a:rPr lang="en-US" sz="3200" dirty="0" smtClean="0"/>
              <a:t>In this age of busy schedules and constant distractions, finding a time and place to have a conversation with God is almost impossible unless a person works at it.</a:t>
            </a:r>
            <a:endParaRPr lang="en-US" sz="3200" dirty="0"/>
          </a:p>
        </p:txBody>
      </p:sp>
    </p:spTree>
    <p:extLst>
      <p:ext uri="{BB962C8B-B14F-4D97-AF65-F5344CB8AC3E}">
        <p14:creationId xmlns:p14="http://schemas.microsoft.com/office/powerpoint/2010/main" val="21138945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503</TotalTime>
  <Words>276</Words>
  <Application>Microsoft Macintosh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Biblical Edification</vt:lpstr>
      <vt:lpstr>Matthew 28:18-20</vt:lpstr>
      <vt:lpstr>PowerPoint Presentation</vt:lpstr>
      <vt:lpstr>Galatians 4:19-20</vt:lpstr>
      <vt:lpstr>John 15:1-17 and Matthew 22:37-40</vt:lpstr>
      <vt:lpstr>I Corinthians 3:11</vt:lpstr>
      <vt:lpstr>PowerPoint Presentation</vt:lpstr>
      <vt:lpstr>2 Timothy 3:16-17</vt:lpstr>
      <vt:lpstr>PowerPoint Presentation</vt:lpstr>
      <vt:lpstr>PowerPoint Presentation</vt:lpstr>
    </vt:vector>
  </TitlesOfParts>
  <Company>Women Nationally Active for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Hodges</dc:creator>
  <cp:lastModifiedBy>Elizabeth Hodges</cp:lastModifiedBy>
  <cp:revision>69</cp:revision>
  <dcterms:created xsi:type="dcterms:W3CDTF">2014-08-23T23:10:30Z</dcterms:created>
  <dcterms:modified xsi:type="dcterms:W3CDTF">2015-02-27T21:15:48Z</dcterms:modified>
</cp:coreProperties>
</file>