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5"/>
    <a:srgbClr val="00005F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Biblical Edification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3:1-3</a:t>
            </a:r>
            <a:endParaRPr lang="en-US" sz="2800" dirty="0">
              <a:latin typeface="+mj-lt"/>
            </a:endParaRPr>
          </a:p>
        </p:txBody>
      </p:sp>
      <p:pic>
        <p:nvPicPr>
          <p:cNvPr id="10" name="Picture Placeholder 9" descr="Move-Kickoff-250-960x50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Matthew 28:18-20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30900" y="1600200"/>
            <a:ext cx="3794817" cy="49334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  <a:latin typeface="+mj-lt"/>
              <a:cs typeface="Apple Chancery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+mj-lt"/>
                <a:cs typeface="Apple Chancery"/>
              </a:rPr>
              <a:t>Spiritually speaking, </a:t>
            </a:r>
            <a:r>
              <a:rPr lang="en-US" sz="3200" dirty="0" smtClean="0">
                <a:solidFill>
                  <a:srgbClr val="0000FF"/>
                </a:solidFill>
                <a:latin typeface="Apple Chancery"/>
                <a:cs typeface="Apple Chancery"/>
              </a:rPr>
              <a:t>edification </a:t>
            </a:r>
            <a:r>
              <a:rPr lang="en-US" sz="3200" dirty="0" smtClean="0">
                <a:latin typeface="+mj-lt"/>
                <a:cs typeface="Apple Chancery"/>
              </a:rPr>
              <a:t>involves promotion of spiritual growth in or building up of individual believers and the Church as a whole.</a:t>
            </a:r>
            <a:endParaRPr lang="en-US" sz="3200" b="1" dirty="0">
              <a:latin typeface="+mj-lt"/>
            </a:endParaRPr>
          </a:p>
        </p:txBody>
      </p:sp>
      <p:pic>
        <p:nvPicPr>
          <p:cNvPr id="7" name="Content Placeholder 6" descr="MensBibleStud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9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1" y="4727575"/>
            <a:ext cx="9144000" cy="1996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cs typeface="Lucida Calligraphy"/>
              </a:rPr>
              <a:t>As each individual grows more and more into the likeness of Christ, the Church is strengthened and its influence in the world grows.</a:t>
            </a:r>
          </a:p>
        </p:txBody>
      </p:sp>
      <p:pic>
        <p:nvPicPr>
          <p:cNvPr id="3" name="Picture Placeholder 2" descr="discipleship-lif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22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B5"/>
                </a:solidFill>
                <a:cs typeface="Lucida Calligraphy"/>
              </a:rPr>
              <a:t>Galatians 4:19-20</a:t>
            </a:r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74" y="1600200"/>
            <a:ext cx="371581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Being formed into the likeness of Christ is a life-long process.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20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008313" cy="5807394"/>
          </a:xfrm>
        </p:spPr>
        <p:txBody>
          <a:bodyPr>
            <a:normAutofit/>
          </a:bodyPr>
          <a:lstStyle/>
          <a:p>
            <a:endParaRPr lang="en-US" sz="2800" smtClean="0">
              <a:latin typeface="Apple Chancery"/>
              <a:cs typeface="Apple Chancery"/>
            </a:endParaRPr>
          </a:p>
          <a:p>
            <a:r>
              <a:rPr lang="en-US" sz="2800" smtClean="0">
                <a:latin typeface="Apple Chancery"/>
                <a:cs typeface="Apple Chancery"/>
              </a:rPr>
              <a:t>Date</a:t>
            </a:r>
            <a:r>
              <a:rPr lang="en-US" sz="2800" dirty="0" smtClean="0">
                <a:latin typeface="Apple Chancery"/>
                <a:cs typeface="Apple Chancery"/>
              </a:rPr>
              <a:t>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Time: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endParaRPr lang="en-US" sz="2800" dirty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Location: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3" name="Content Placeholder 2" descr="edifi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1" b="9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29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92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Biblical Edification</vt:lpstr>
      <vt:lpstr>Matthew 28:18-20</vt:lpstr>
      <vt:lpstr>PowerPoint Presentation</vt:lpstr>
      <vt:lpstr>Galatians 4:19-20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64</cp:revision>
  <dcterms:created xsi:type="dcterms:W3CDTF">2014-08-23T23:10:30Z</dcterms:created>
  <dcterms:modified xsi:type="dcterms:W3CDTF">2015-02-27T20:51:38Z</dcterms:modified>
</cp:coreProperties>
</file>