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7" r:id="rId2"/>
    <p:sldId id="259" r:id="rId3"/>
    <p:sldId id="260" r:id="rId4"/>
    <p:sldId id="280" r:id="rId5"/>
    <p:sldId id="281" r:id="rId6"/>
    <p:sldId id="28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B5"/>
    <a:srgbClr val="00005F"/>
    <a:srgbClr val="009600"/>
    <a:srgbClr val="00EC00"/>
    <a:srgbClr val="667E33"/>
    <a:srgbClr val="D41FBE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12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9928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554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209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7530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1722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2/23/15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484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2/23/15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8146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2/23/15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780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2/23/15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859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2/23/15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453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pPr/>
              <a:t>2/23/15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2152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A45E6-DD5B-184D-8649-3C44F7D82226}" type="datetimeFigureOut">
              <a:rPr lang="en-US" smtClean="0"/>
              <a:pPr/>
              <a:t>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D8D01-80E3-374E-AA15-6ED79D66A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516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06040"/>
            <a:ext cx="5486400" cy="6993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solidFill>
                  <a:srgbClr val="3366FF"/>
                </a:solidFill>
                <a:latin typeface="Lucida Calligraphy"/>
                <a:cs typeface="Lucida Calligraphy"/>
              </a:rPr>
              <a:t>Evangelism</a:t>
            </a:r>
            <a:endParaRPr lang="en-US" sz="6000" b="1" dirty="0">
              <a:solidFill>
                <a:srgbClr val="3366FF"/>
              </a:solidFill>
              <a:latin typeface="Lucida Calligraphy"/>
              <a:cs typeface="Lucida Calligraphy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24977" b="24977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2288" y="5889460"/>
            <a:ext cx="5486400" cy="625754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+mj-lt"/>
              </a:rPr>
              <a:t>Ecclesiastes 3:1-2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366FF"/>
                </a:solidFill>
                <a:latin typeface="Lucida Calligraphy"/>
                <a:cs typeface="Lucida Calligraphy"/>
              </a:rPr>
              <a:t>Matthew 28:18-20</a:t>
            </a:r>
            <a:endParaRPr lang="en-US" b="1" dirty="0">
              <a:solidFill>
                <a:srgbClr val="3366FF"/>
              </a:solidFill>
              <a:latin typeface="Lucida Calligraphy"/>
              <a:cs typeface="Lucida Calligraphy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230900" y="1600200"/>
            <a:ext cx="3794817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r>
              <a:rPr lang="en-US" sz="3200" dirty="0" smtClean="0">
                <a:solidFill>
                  <a:srgbClr val="3366FF"/>
                </a:solidFill>
                <a:latin typeface="Apple Chancery"/>
                <a:cs typeface="Apple Chancery"/>
              </a:rPr>
              <a:t>Evangelism</a:t>
            </a:r>
            <a:r>
              <a:rPr lang="en-US" sz="3200" b="1" dirty="0" smtClean="0"/>
              <a:t> is not an option. Christ commanded all His followers to go and make disciples throughout the world.</a:t>
            </a:r>
            <a:endParaRPr lang="en-US" sz="3200" b="1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025717" y="2106824"/>
            <a:ext cx="5137832" cy="3905385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057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2288" y="4603266"/>
            <a:ext cx="5486400" cy="57721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3366FF"/>
                </a:solidFill>
                <a:latin typeface="Lucida Calligraphy"/>
                <a:cs typeface="Lucida Calligraphy"/>
              </a:rPr>
              <a:t>Evangelism…</a:t>
            </a:r>
            <a:endParaRPr lang="en-US" sz="3200" dirty="0">
              <a:solidFill>
                <a:srgbClr val="3366FF"/>
              </a:solidFill>
              <a:latin typeface="Lucida Calligraphy"/>
              <a:cs typeface="Lucida Calligraphy"/>
            </a:endParaRPr>
          </a:p>
        </p:txBody>
      </p:sp>
      <p:pic>
        <p:nvPicPr>
          <p:cNvPr id="4" name="Picture Placeholder 3" descr="Evangelism11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556" r="5556"/>
          <a:stretch>
            <a:fillRect/>
          </a:stretch>
        </p:blipFill>
        <p:spPr>
          <a:xfrm>
            <a:off x="1321581" y="259745"/>
            <a:ext cx="5957107" cy="4127066"/>
          </a:xfrm>
        </p:spPr>
      </p:pic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>
          <a:xfrm>
            <a:off x="750423" y="5339211"/>
            <a:ext cx="8168087" cy="138530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4500" dirty="0" smtClean="0">
                <a:cs typeface="Lucida Calligraphy"/>
              </a:rPr>
              <a:t>…is simply telling the good news of Jesus Christ to other people. It is done with the goal of leading people to salvation through belief in Jesus</a:t>
            </a:r>
            <a:r>
              <a:rPr lang="en-US" sz="3600" dirty="0" smtClean="0">
                <a:cs typeface="Lucida Calligraphy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353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B5"/>
                </a:solidFill>
                <a:cs typeface="Lucida Calligraphy"/>
              </a:rPr>
              <a:t>Romans 10:17</a:t>
            </a:r>
            <a:endParaRPr lang="en-US" dirty="0">
              <a:solidFill>
                <a:srgbClr val="0000B5"/>
              </a:solidFill>
              <a:cs typeface="Lucida Calligraph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074" y="1600200"/>
            <a:ext cx="3715815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Faith cometh by hearing, and hearing by the word of God.</a:t>
            </a:r>
          </a:p>
          <a:p>
            <a:pPr marL="0" indent="0" algn="ctr">
              <a:buNone/>
            </a:pPr>
            <a:endParaRPr lang="en-US" sz="4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193134" y="2388393"/>
            <a:ext cx="4738616" cy="2824340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458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IMG_597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7238" b="7238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318770"/>
            <a:ext cx="3008313" cy="5807394"/>
          </a:xfrm>
        </p:spPr>
        <p:txBody>
          <a:bodyPr>
            <a:normAutofit/>
          </a:bodyPr>
          <a:lstStyle/>
          <a:p>
            <a:endParaRPr lang="en-US" sz="2800" smtClean="0">
              <a:latin typeface="Apple Chancery"/>
              <a:cs typeface="Apple Chancery"/>
            </a:endParaRPr>
          </a:p>
          <a:p>
            <a:r>
              <a:rPr lang="en-US" sz="2800" smtClean="0">
                <a:latin typeface="Apple Chancery"/>
                <a:cs typeface="Apple Chancery"/>
              </a:rPr>
              <a:t>Date</a:t>
            </a:r>
            <a:r>
              <a:rPr lang="en-US" sz="2800" dirty="0" smtClean="0">
                <a:latin typeface="Apple Chancery"/>
                <a:cs typeface="Apple Chancery"/>
              </a:rPr>
              <a:t>:</a:t>
            </a:r>
          </a:p>
          <a:p>
            <a:endParaRPr lang="en-US" sz="2800" dirty="0">
              <a:latin typeface="Apple Chancery"/>
              <a:cs typeface="Apple Chancery"/>
            </a:endParaRPr>
          </a:p>
          <a:p>
            <a:endParaRPr lang="en-US" sz="2800" dirty="0" smtClean="0">
              <a:latin typeface="Apple Chancery"/>
              <a:cs typeface="Apple Chancery"/>
            </a:endParaRPr>
          </a:p>
          <a:p>
            <a:r>
              <a:rPr lang="en-US" sz="2800" dirty="0" smtClean="0">
                <a:latin typeface="Apple Chancery"/>
                <a:cs typeface="Apple Chancery"/>
              </a:rPr>
              <a:t>Time:</a:t>
            </a:r>
          </a:p>
          <a:p>
            <a:endParaRPr lang="en-US" sz="2800" dirty="0">
              <a:latin typeface="Apple Chancery"/>
              <a:cs typeface="Apple Chancery"/>
            </a:endParaRPr>
          </a:p>
          <a:p>
            <a:endParaRPr lang="en-US" sz="2800" dirty="0" smtClean="0">
              <a:latin typeface="Apple Chancery"/>
              <a:cs typeface="Apple Chancery"/>
            </a:endParaRPr>
          </a:p>
          <a:p>
            <a:endParaRPr lang="en-US" sz="2800" dirty="0">
              <a:latin typeface="Apple Chancery"/>
              <a:cs typeface="Apple Chancery"/>
            </a:endParaRPr>
          </a:p>
          <a:p>
            <a:r>
              <a:rPr lang="en-US" sz="2800" dirty="0" smtClean="0">
                <a:latin typeface="Apple Chancery"/>
                <a:cs typeface="Apple Chancery"/>
              </a:rPr>
              <a:t>Location:</a:t>
            </a:r>
            <a:endParaRPr lang="en-US" sz="28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7296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4918" y="273050"/>
            <a:ext cx="4158584" cy="58531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43245" y="2009773"/>
            <a:ext cx="4999197" cy="411639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Lucida Calligraphy"/>
                <a:cs typeface="Lucida Calligraphy"/>
              </a:rPr>
              <a:t>In partnership with…</a:t>
            </a:r>
            <a:endParaRPr lang="en-US" sz="4000" dirty="0">
              <a:latin typeface="Lucida Calligraphy"/>
              <a:cs typeface="Lucida Calligraphy"/>
            </a:endParaRPr>
          </a:p>
        </p:txBody>
      </p:sp>
      <p:pic>
        <p:nvPicPr>
          <p:cNvPr id="8" name="Content Placeholder 4" descr="logo for 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6651" r="6651"/>
          <a:stretch>
            <a:fillRect/>
          </a:stretch>
        </p:blipFill>
        <p:spPr>
          <a:xfrm>
            <a:off x="4577234" y="273049"/>
            <a:ext cx="4423728" cy="625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02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92</Words>
  <Application>Microsoft Macintosh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Evangelism</vt:lpstr>
      <vt:lpstr>Matthew 28:18-20</vt:lpstr>
      <vt:lpstr>Evangelism…</vt:lpstr>
      <vt:lpstr>Romans 10:17</vt:lpstr>
      <vt:lpstr>Slide 5</vt:lpstr>
      <vt:lpstr>Slide 6</vt:lpstr>
    </vt:vector>
  </TitlesOfParts>
  <Company>Women Nationally Active for Christ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Hodges</dc:creator>
  <cp:lastModifiedBy>Phyllis York</cp:lastModifiedBy>
  <cp:revision>62</cp:revision>
  <dcterms:created xsi:type="dcterms:W3CDTF">2015-02-23T18:53:12Z</dcterms:created>
  <dcterms:modified xsi:type="dcterms:W3CDTF">2015-02-23T18:54:17Z</dcterms:modified>
</cp:coreProperties>
</file>