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7" r:id="rId2"/>
    <p:sldId id="257" r:id="rId3"/>
    <p:sldId id="285" r:id="rId4"/>
    <p:sldId id="259" r:id="rId5"/>
    <p:sldId id="260" r:id="rId6"/>
    <p:sldId id="278" r:id="rId7"/>
    <p:sldId id="280" r:id="rId8"/>
    <p:sldId id="279" r:id="rId9"/>
    <p:sldId id="281" r:id="rId10"/>
    <p:sldId id="282" r:id="rId11"/>
    <p:sldId id="283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3A00"/>
    <a:srgbClr val="009600"/>
    <a:srgbClr val="00EC00"/>
    <a:srgbClr val="667E33"/>
    <a:srgbClr val="D41FBE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2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992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55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209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753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172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484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814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78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859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453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215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45E6-DD5B-184D-8649-3C44F7D82226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516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3A00"/>
                </a:solidFill>
                <a:latin typeface="Lucida Calligraphy"/>
                <a:cs typeface="Lucida Calligraphy"/>
              </a:rPr>
              <a:t>War and Justice</a:t>
            </a:r>
            <a:endParaRPr lang="en-US" sz="6000" b="1" dirty="0">
              <a:solidFill>
                <a:srgbClr val="003A00"/>
              </a:solidFill>
              <a:latin typeface="Lucida Calligraphy"/>
              <a:cs typeface="Lucida Calligraphy"/>
            </a:endParaRPr>
          </a:p>
        </p:txBody>
      </p:sp>
      <p:pic>
        <p:nvPicPr>
          <p:cNvPr id="4" name="Content Placeholder 3" descr="DSC_00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61" b="3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804334"/>
            <a:ext cx="8229600" cy="53218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003A00"/>
                </a:solidFill>
              </a:rPr>
              <a:t>There is a marked difference between a nation’s duty to uphold justice and defend her people …. and the response Jesus expects from us as individuals when we are wronged.</a:t>
            </a:r>
            <a:endParaRPr lang="en-US" sz="4400" dirty="0">
              <a:solidFill>
                <a:srgbClr val="003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88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9600"/>
                </a:solidFill>
                <a:latin typeface="Lucida Calligraphy"/>
                <a:cs typeface="Lucida Calligraphy"/>
              </a:rPr>
              <a:t/>
            </a:r>
            <a:br>
              <a:rPr lang="en-US" dirty="0" smtClean="0">
                <a:solidFill>
                  <a:srgbClr val="009600"/>
                </a:solidFill>
                <a:latin typeface="Lucida Calligraphy"/>
                <a:cs typeface="Lucida Calligraphy"/>
              </a:rPr>
            </a:br>
            <a:r>
              <a:rPr lang="en-US" b="1" dirty="0" smtClean="0">
                <a:solidFill>
                  <a:srgbClr val="003A00"/>
                </a:solidFill>
                <a:latin typeface="Cambria"/>
                <a:cs typeface="Cambria"/>
              </a:rPr>
              <a:t>Romans 12 and Matthew 5</a:t>
            </a:r>
            <a:endParaRPr lang="en-US" dirty="0">
              <a:solidFill>
                <a:srgbClr val="003A00"/>
              </a:solidFill>
              <a:latin typeface="Cambria"/>
              <a:cs typeface="Cambri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2919" y="1600200"/>
            <a:ext cx="8183881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Tell us not to respond in kind---you murdered my son, I’ll murder yours.</a:t>
            </a:r>
          </a:p>
          <a:p>
            <a:pPr marL="0" indent="0">
              <a:buNone/>
            </a:pPr>
            <a:endParaRPr lang="en-US" sz="4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They do not mean that we will never use government court systems or church discipline efforts to prevent further abuse or right wrongs.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75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6">
                    <a:lumMod val="50000"/>
                  </a:schemeClr>
                </a:solidFill>
              </a:rPr>
              <a:t>Matthew 25:34-40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003A00"/>
                </a:solidFill>
              </a:rPr>
              <a:t>Ask the Lord to guide your actions, not from a sense of guilt but from a heart that loves justice and mercy.</a:t>
            </a:r>
            <a:endParaRPr lang="en-US" sz="4000" dirty="0">
              <a:solidFill>
                <a:srgbClr val="003A00"/>
              </a:solidFill>
            </a:endParaRPr>
          </a:p>
        </p:txBody>
      </p:sp>
      <p:pic>
        <p:nvPicPr>
          <p:cNvPr id="7" name="Content Placeholder 6" descr="DSC_002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5285" r="252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73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4472"/>
            <a:ext cx="8229600" cy="1703294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THE CHRISTIAN WOMAN and </a:t>
            </a:r>
            <a:r>
              <a:rPr lang="en-US" b="1" dirty="0" smtClean="0">
                <a:solidFill>
                  <a:srgbClr val="DA36E3"/>
                </a:solidFill>
                <a:latin typeface="Lucida Calligraphy"/>
                <a:cs typeface="Lucida Calligraphy"/>
              </a:rPr>
              <a:t/>
            </a:r>
            <a:br>
              <a:rPr lang="en-US" b="1" dirty="0" smtClean="0">
                <a:solidFill>
                  <a:srgbClr val="DA36E3"/>
                </a:solidFill>
                <a:latin typeface="Lucida Calligraphy"/>
                <a:cs typeface="Lucida Calligraphy"/>
              </a:rPr>
            </a:br>
            <a:r>
              <a:rPr lang="en-US" b="1" dirty="0" smtClean="0">
                <a:solidFill>
                  <a:srgbClr val="003A00"/>
                </a:solidFill>
                <a:latin typeface="Lucida Calligraphy"/>
                <a:cs typeface="Lucida Calligraphy"/>
              </a:rPr>
              <a:t>War and Justice</a:t>
            </a:r>
            <a:endParaRPr lang="en-US" dirty="0">
              <a:solidFill>
                <a:srgbClr val="003A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450353"/>
            <a:ext cx="3603087" cy="367581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3600" dirty="0">
              <a:cs typeface="Lucida Calligraphy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984807"/>
                </a:solidFill>
                <a:cs typeface="Lucida Calligraphy"/>
              </a:rPr>
              <a:t>Ecclesiastes 3:1-8</a:t>
            </a:r>
          </a:p>
          <a:p>
            <a:pPr marL="0" indent="0" algn="ctr">
              <a:buNone/>
            </a:pPr>
            <a:endParaRPr lang="en-US" sz="3600" dirty="0" smtClean="0">
              <a:solidFill>
                <a:srgbClr val="984807"/>
              </a:solidFill>
              <a:cs typeface="Lucida Calligraphy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984807"/>
                </a:solidFill>
                <a:cs typeface="Lucida Calligraphy"/>
              </a:rPr>
              <a:t>Genesis 6:1-8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984807"/>
                </a:solidFill>
                <a:cs typeface="Lucida Calligraphy"/>
              </a:rPr>
              <a:t>Deuteronomy 25:17-19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984807"/>
                </a:solidFill>
                <a:cs typeface="Lucida Calligraphy"/>
              </a:rPr>
              <a:t>Psalm 18:31-50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984807"/>
                </a:solidFill>
                <a:cs typeface="Lucida Calligraphy"/>
              </a:rPr>
              <a:t>Revelation 19:11-21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2450353"/>
            <a:ext cx="4038600" cy="3675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984807"/>
                </a:solidFill>
              </a:rPr>
              <a:t>Judges 6:14-16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984807"/>
                </a:solidFill>
              </a:rPr>
              <a:t>Judges 7:18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984807"/>
                </a:solidFill>
              </a:rPr>
              <a:t>Judges 4:4-14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984807"/>
                </a:solidFill>
              </a:rPr>
              <a:t>Romans 12:14-21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984807"/>
                </a:solidFill>
              </a:rPr>
              <a:t>I Peter 2:23-24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984807"/>
                </a:solidFill>
              </a:rPr>
              <a:t>Romans 13:1-7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984807"/>
                </a:solidFill>
              </a:rPr>
              <a:t>Luke 22:35-38</a:t>
            </a:r>
            <a:endParaRPr lang="en-US" dirty="0">
              <a:solidFill>
                <a:srgbClr val="9848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73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6861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We can respond to and reconcile the difficult </a:t>
            </a:r>
            <a:r>
              <a:rPr lang="en-US" dirty="0" smtClean="0">
                <a:solidFill>
                  <a:srgbClr val="003A00"/>
                </a:solidFill>
              </a:rPr>
              <a:t>realities of war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by remembering 3 principles: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81673"/>
            <a:ext cx="8229600" cy="387941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3A00"/>
                </a:solidFill>
              </a:rPr>
              <a:t>God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is both just and righteous;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3A00"/>
                </a:solidFill>
              </a:rPr>
              <a:t>War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though tragic and horrible, is sometimes both just and necessary;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3A00"/>
                </a:solidFill>
              </a:rPr>
              <a:t>Our response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to evil, violence, and war should reflect both justice and mercy.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750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984807"/>
                </a:solidFill>
              </a:rPr>
              <a:t>One thing that can help us accept the reality and necessity of war in our fallen world is to remind ourselves of the nature of God.</a:t>
            </a:r>
          </a:p>
        </p:txBody>
      </p:sp>
      <p:pic>
        <p:nvPicPr>
          <p:cNvPr id="3" name="Content Placeholder 2" descr="DSC_002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5285" r="252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05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Lucida Calligraphy"/>
                <a:cs typeface="Lucida Calligraphy"/>
              </a:rPr>
            </a:b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>
              <a:solidFill>
                <a:srgbClr val="FF0000"/>
              </a:solidFill>
              <a:latin typeface="Lucida Calligraphy"/>
              <a:cs typeface="Lucida Calligraphy"/>
            </a:endParaRPr>
          </a:p>
          <a:p>
            <a:pPr marL="0" indent="0" algn="ctr">
              <a:buNone/>
            </a:pPr>
            <a:endParaRPr lang="en-US" sz="3600" dirty="0" smtClean="0">
              <a:cs typeface="Lucida Calligraphy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93609" y="1297740"/>
            <a:ext cx="8093191" cy="4828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984807"/>
                </a:solidFill>
              </a:rPr>
              <a:t>Noah found grace in the eyes of the Lord.</a:t>
            </a:r>
          </a:p>
          <a:p>
            <a:pPr marL="0" indent="0" algn="ctr">
              <a:buNone/>
            </a:pPr>
            <a:endParaRPr lang="en-US" sz="4400" dirty="0">
              <a:solidFill>
                <a:srgbClr val="984807"/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3A00"/>
                </a:solidFill>
              </a:rPr>
              <a:t>Genesis 6:1-8</a:t>
            </a:r>
            <a:endParaRPr lang="en-US" sz="4400" dirty="0">
              <a:solidFill>
                <a:srgbClr val="003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35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3A00"/>
                </a:solidFill>
              </a:rPr>
              <a:t>Revelation 19:11-21</a:t>
            </a:r>
            <a:endParaRPr lang="en-US" b="1" dirty="0">
              <a:solidFill>
                <a:srgbClr val="003A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654" y="1600200"/>
            <a:ext cx="3427145" cy="4525963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Lucida Calligraphy"/>
              <a:cs typeface="Lucida Calligraphy"/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0000"/>
              </a:solidFill>
              <a:cs typeface="Lucida Calligraphy"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75669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Who is seated on the white horse?</a:t>
            </a:r>
          </a:p>
          <a:p>
            <a:pPr marL="0" indent="0" algn="ctr">
              <a:buNone/>
            </a:pPr>
            <a:endParaRPr lang="en-US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What two things does He do in righteousness?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08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3A00"/>
                </a:solidFill>
                <a:latin typeface="Lucida Calligraphy"/>
                <a:cs typeface="Lucida Calligraphy"/>
              </a:rPr>
              <a:t>Thomas Aquinas</a:t>
            </a:r>
            <a:endParaRPr lang="en-US" b="1" dirty="0">
              <a:solidFill>
                <a:srgbClr val="003A00"/>
              </a:solidFill>
              <a:latin typeface="Lucida Calligraphy"/>
              <a:cs typeface="Lucida Calligraphy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In order for a war to be just, three things are necessary. </a:t>
            </a:r>
          </a:p>
          <a:p>
            <a:pPr marL="0" indent="0" algn="ctr">
              <a:buNone/>
            </a:pPr>
            <a:endParaRPr lang="en-US" sz="4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First, the authority of the Sovereign.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Secondly, a just cause.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Thirdly, a rightful intention.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45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Psalm 18:31-50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1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3A00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3A00"/>
                </a:solidFill>
              </a:rPr>
              <a:t>What military ability did David attribute to the Lord?</a:t>
            </a:r>
            <a:endParaRPr lang="en-US" sz="4000" dirty="0">
              <a:solidFill>
                <a:srgbClr val="003A00"/>
              </a:solidFill>
            </a:endParaRPr>
          </a:p>
        </p:txBody>
      </p:sp>
      <p:pic>
        <p:nvPicPr>
          <p:cNvPr id="5" name="Content Placeholder 4" descr="DSC_002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5285" r="252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91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727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Lord promised and provided victory in these just causes so His people could live in peace.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609284"/>
            <a:ext cx="8229600" cy="351687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3A00"/>
                </a:solidFill>
                <a:latin typeface="Cambria"/>
                <a:cs typeface="Cambria"/>
              </a:rPr>
              <a:t>Moses</a:t>
            </a:r>
            <a:r>
              <a:rPr lang="en-US" dirty="0" smtClean="0">
                <a:latin typeface="Cambria"/>
                <a:cs typeface="Cambria"/>
              </a:rPr>
              <a:t>:	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Numbers 31:1-12</a:t>
            </a:r>
          </a:p>
          <a:p>
            <a:pPr marL="0" indent="0" algn="ctr">
              <a:buNone/>
            </a:pPr>
            <a:endParaRPr lang="en-US" dirty="0">
              <a:latin typeface="Cambria"/>
              <a:cs typeface="Cambria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3A00"/>
                </a:solidFill>
                <a:latin typeface="Cambria"/>
                <a:cs typeface="Cambria"/>
              </a:rPr>
              <a:t>Gideon</a:t>
            </a:r>
            <a:r>
              <a:rPr lang="en-US" dirty="0" smtClean="0">
                <a:solidFill>
                  <a:srgbClr val="984807"/>
                </a:solidFill>
                <a:latin typeface="Cambria"/>
                <a:cs typeface="Cambria"/>
              </a:rPr>
              <a:t>:</a:t>
            </a:r>
            <a:r>
              <a:rPr lang="en-US" dirty="0" smtClean="0">
                <a:latin typeface="Cambria"/>
                <a:cs typeface="Cambria"/>
              </a:rPr>
              <a:t>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Judges 6:14-16</a:t>
            </a:r>
          </a:p>
          <a:p>
            <a:pPr marL="0" indent="0" algn="ctr">
              <a:buNone/>
            </a:pPr>
            <a:endParaRPr lang="en-US" dirty="0">
              <a:latin typeface="Cambria"/>
              <a:cs typeface="Cambria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3A00"/>
                </a:solidFill>
                <a:latin typeface="Cambria"/>
                <a:cs typeface="Cambria"/>
              </a:rPr>
              <a:t>Deborah</a:t>
            </a:r>
            <a:r>
              <a:rPr lang="en-US" dirty="0" smtClean="0">
                <a:latin typeface="Cambria"/>
                <a:cs typeface="Cambria"/>
              </a:rPr>
              <a:t>: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Judges 4:4-14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35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408</Words>
  <Application>Microsoft Macintosh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War and Justice</vt:lpstr>
      <vt:lpstr>THE CHRISTIAN WOMAN and  War and Justice</vt:lpstr>
      <vt:lpstr>We can respond to and reconcile the difficult realities of war by remembering 3 principles:</vt:lpstr>
      <vt:lpstr>Slide 4</vt:lpstr>
      <vt:lpstr> </vt:lpstr>
      <vt:lpstr>Revelation 19:11-21</vt:lpstr>
      <vt:lpstr>Thomas Aquinas</vt:lpstr>
      <vt:lpstr>Psalm 18:31-50</vt:lpstr>
      <vt:lpstr>The Lord promised and provided victory in these just causes so His people could live in peace.</vt:lpstr>
      <vt:lpstr>Slide 10</vt:lpstr>
      <vt:lpstr> Romans 12 and Matthew 5</vt:lpstr>
      <vt:lpstr>Matthew 25:34-40</vt:lpstr>
    </vt:vector>
  </TitlesOfParts>
  <Company>Women Nationally Active for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52</cp:revision>
  <dcterms:created xsi:type="dcterms:W3CDTF">2015-01-27T14:38:21Z</dcterms:created>
  <dcterms:modified xsi:type="dcterms:W3CDTF">2015-01-27T14:41:27Z</dcterms:modified>
</cp:coreProperties>
</file>