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9" r:id="rId3"/>
    <p:sldId id="280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A00"/>
    <a:srgbClr val="009600"/>
    <a:srgbClr val="00EC00"/>
    <a:srgbClr val="667E33"/>
    <a:srgbClr val="D41FB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3A00"/>
                </a:solidFill>
                <a:latin typeface="Lucida Calligraphy"/>
                <a:cs typeface="Lucida Calligraphy"/>
              </a:rPr>
              <a:t>War and Justice</a:t>
            </a:r>
            <a:endParaRPr lang="en-US" sz="6000" b="1" dirty="0">
              <a:solidFill>
                <a:srgbClr val="003A00"/>
              </a:solidFill>
              <a:latin typeface="Lucida Calligraphy"/>
              <a:cs typeface="Lucida Calligraphy"/>
            </a:endParaRPr>
          </a:p>
        </p:txBody>
      </p:sp>
      <p:pic>
        <p:nvPicPr>
          <p:cNvPr id="4" name="Content Placeholder 3" descr="DSC_0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1" b="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984807"/>
                </a:solidFill>
              </a:rPr>
              <a:t>One thing that can help us accept the reality and necessity of war in our fallen world is to remind ourselves of the nature of God.</a:t>
            </a:r>
          </a:p>
        </p:txBody>
      </p:sp>
      <p:pic>
        <p:nvPicPr>
          <p:cNvPr id="3" name="Content Placeholder 2" descr="DSC_002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285" r="25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A00"/>
                </a:solidFill>
                <a:latin typeface="Lucida Calligraphy"/>
                <a:cs typeface="Lucida Calligraphy"/>
              </a:rPr>
              <a:t>Thomas Aquinas</a:t>
            </a:r>
            <a:endParaRPr lang="en-US" b="1" dirty="0">
              <a:solidFill>
                <a:srgbClr val="003A00"/>
              </a:solidFill>
              <a:latin typeface="Lucida Calligraphy"/>
              <a:cs typeface="Lucida Calligraph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In order for a war to be just, three things are necessary. 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First, the authority of the Sovereign.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Secondly, a just cause.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Thirdly, a rightful intention.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5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_002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285" r="25285"/>
          <a:stretch>
            <a:fillRect/>
          </a:stretch>
        </p:blipFill>
        <p:spPr>
          <a:xfrm>
            <a:off x="138032" y="848392"/>
            <a:ext cx="4357768" cy="488364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90287"/>
            <a:ext cx="4038600" cy="5936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984807"/>
                </a:solidFill>
              </a:rPr>
              <a:t>Date:</a:t>
            </a:r>
          </a:p>
          <a:p>
            <a:pPr marL="0" indent="0">
              <a:buNone/>
            </a:pPr>
            <a:endParaRPr lang="en-US" sz="4000" dirty="0" smtClean="0">
              <a:solidFill>
                <a:srgbClr val="984807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984807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984807"/>
                </a:solidFill>
              </a:rPr>
              <a:t>Time:</a:t>
            </a:r>
          </a:p>
          <a:p>
            <a:pPr marL="0" indent="0">
              <a:buNone/>
            </a:pPr>
            <a:endParaRPr lang="en-US" sz="4000" dirty="0" smtClean="0">
              <a:solidFill>
                <a:srgbClr val="984807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984807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984807"/>
                </a:solidFill>
              </a:rPr>
              <a:t>Location:</a:t>
            </a:r>
            <a:endParaRPr lang="en-US" sz="4000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5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5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76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War and Justice</vt:lpstr>
      <vt:lpstr>Slide 2</vt:lpstr>
      <vt:lpstr>Thomas Aquinas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53</cp:revision>
  <dcterms:created xsi:type="dcterms:W3CDTF">2015-01-27T14:36:00Z</dcterms:created>
  <dcterms:modified xsi:type="dcterms:W3CDTF">2015-01-27T14:38:06Z</dcterms:modified>
</cp:coreProperties>
</file>