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78" r:id="rId7"/>
    <p:sldId id="280" r:id="rId8"/>
    <p:sldId id="279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600"/>
    <a:srgbClr val="00EC00"/>
    <a:srgbClr val="667E33"/>
    <a:srgbClr val="D41FB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pPr/>
              <a:t>12/22/14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Abortion</a:t>
            </a:r>
            <a:endParaRPr lang="en-US" sz="6000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1775920High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129" b="9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804334"/>
            <a:ext cx="4038600" cy="5321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Many women experience post-traumatic stress disorder (PTSD) almost immediately after having an abortion and it can continue to affect them years later.</a:t>
            </a:r>
            <a:endParaRPr lang="en-US" sz="3600" dirty="0"/>
          </a:p>
        </p:txBody>
      </p:sp>
      <p:pic>
        <p:nvPicPr>
          <p:cNvPr id="7" name="Content Placeholder 6" descr="inthewindow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538" r="16538"/>
          <a:stretch>
            <a:fillRect/>
          </a:stretch>
        </p:blipFill>
        <p:spPr>
          <a:xfrm>
            <a:off x="4648200" y="1143000"/>
            <a:ext cx="4127657" cy="4625767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8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9600"/>
                </a:solidFill>
                <a:latin typeface="Lucida Calligraphy"/>
                <a:cs typeface="Lucida Calligraphy"/>
              </a:rPr>
              <a:t/>
            </a:r>
            <a:br>
              <a:rPr lang="en-US" dirty="0" smtClean="0">
                <a:solidFill>
                  <a:srgbClr val="009600"/>
                </a:solidFill>
                <a:latin typeface="Lucida Calligraphy"/>
                <a:cs typeface="Lucida Calligraphy"/>
              </a:rPr>
            </a:br>
            <a:r>
              <a:rPr lang="en-US" b="1" dirty="0" smtClean="0">
                <a:solidFill>
                  <a:srgbClr val="0000FF"/>
                </a:solidFill>
                <a:latin typeface="Lucida Calligraphy"/>
                <a:cs typeface="Lucida Calligraphy"/>
              </a:rPr>
              <a:t>How do we help?</a:t>
            </a:r>
            <a:r>
              <a:rPr lang="en-US" dirty="0" smtClean="0">
                <a:solidFill>
                  <a:srgbClr val="009600"/>
                </a:solidFill>
                <a:latin typeface="Lucida Calligraphy"/>
                <a:cs typeface="Lucida Calligraphy"/>
              </a:rPr>
              <a:t/>
            </a:r>
            <a:br>
              <a:rPr lang="en-US" dirty="0" smtClean="0">
                <a:solidFill>
                  <a:srgbClr val="009600"/>
                </a:solidFill>
                <a:latin typeface="Lucida Calligraphy"/>
                <a:cs typeface="Lucida Calligraphy"/>
              </a:rPr>
            </a:br>
            <a:endParaRPr lang="en-US" dirty="0">
              <a:solidFill>
                <a:srgbClr val="009600"/>
              </a:solidFill>
              <a:latin typeface="Lucida Calligraphy"/>
              <a:cs typeface="Lucida Calligraphy"/>
            </a:endParaRPr>
          </a:p>
        </p:txBody>
      </p:sp>
      <p:pic>
        <p:nvPicPr>
          <p:cNvPr id="9" name="Content Placeholder 8" descr="woman-perplexe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56" r="20256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need to look at Jesus’ example with the woman caught in adultery.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“Neither do I condemn thee, go and sin no more”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(John 8:11).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5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106333"/>
            <a:ext cx="8229600" cy="2413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Where is the </a:t>
            </a:r>
            <a:r>
              <a:rPr lang="en-US" b="1" dirty="0" smtClean="0">
                <a:solidFill>
                  <a:srgbClr val="FF0000"/>
                </a:solidFill>
              </a:rPr>
              <a:t>passion</a:t>
            </a:r>
            <a:r>
              <a:rPr lang="en-US" dirty="0" smtClean="0"/>
              <a:t> for the unborn child?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Is </a:t>
            </a:r>
            <a:r>
              <a:rPr lang="en-US" b="1" dirty="0" smtClean="0">
                <a:solidFill>
                  <a:srgbClr val="000090"/>
                </a:solidFill>
              </a:rPr>
              <a:t>abortion</a:t>
            </a:r>
            <a:r>
              <a:rPr lang="en-US" dirty="0" smtClean="0"/>
              <a:t> something “too political” for us to become involved?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Is it not </a:t>
            </a:r>
            <a:r>
              <a:rPr lang="en-US" b="1" dirty="0" smtClean="0">
                <a:solidFill>
                  <a:srgbClr val="009600"/>
                </a:solidFill>
              </a:rPr>
              <a:t>personal</a:t>
            </a:r>
            <a:r>
              <a:rPr lang="en-US" dirty="0" smtClean="0"/>
              <a:t> enough for me?</a:t>
            </a:r>
            <a:endParaRPr lang="en-US" dirty="0"/>
          </a:p>
        </p:txBody>
      </p:sp>
      <p:pic>
        <p:nvPicPr>
          <p:cNvPr id="8" name="Picture 7" descr="Unborn-baby-ti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1444" y="274636"/>
            <a:ext cx="3145948" cy="35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3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472"/>
            <a:ext cx="8229600" cy="1703294"/>
          </a:xfrm>
        </p:spPr>
        <p:txBody>
          <a:bodyPr/>
          <a:lstStyle/>
          <a:p>
            <a:r>
              <a:rPr lang="en-US" b="1" dirty="0" smtClean="0"/>
              <a:t>THE CHRISTIAN WOMAN and </a:t>
            </a:r>
            <a:r>
              <a:rPr lang="en-US" b="1" dirty="0" smtClean="0">
                <a:solidFill>
                  <a:srgbClr val="DA36E3"/>
                </a:solidFill>
                <a:latin typeface="Lucida Calligraphy"/>
                <a:cs typeface="Lucida Calligraphy"/>
              </a:rPr>
              <a:t/>
            </a:r>
            <a:br>
              <a:rPr lang="en-US" b="1" dirty="0" smtClean="0">
                <a:solidFill>
                  <a:srgbClr val="DA36E3"/>
                </a:solidFill>
                <a:latin typeface="Lucida Calligraphy"/>
                <a:cs typeface="Lucida Calligraphy"/>
              </a:rPr>
            </a:br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Abortion</a:t>
            </a:r>
            <a:endParaRPr lang="en-US" dirty="0">
              <a:solidFill>
                <a:srgbClr val="667E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450353"/>
            <a:ext cx="3603087" cy="3675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cs typeface="Lucida Calligraphy"/>
              </a:rPr>
              <a:t>  </a:t>
            </a:r>
          </a:p>
          <a:p>
            <a:pPr marL="0" indent="0">
              <a:buNone/>
            </a:pPr>
            <a:endParaRPr lang="en-US" sz="3600" dirty="0">
              <a:cs typeface="Lucida Calligraphy"/>
            </a:endParaRPr>
          </a:p>
          <a:p>
            <a:pPr marL="0" indent="0" algn="ctr">
              <a:buNone/>
            </a:pPr>
            <a:r>
              <a:rPr lang="en-US" sz="3600" dirty="0" smtClean="0">
                <a:cs typeface="Lucida Calligraphy"/>
              </a:rPr>
              <a:t>Ecclesiastes 3:1-2</a:t>
            </a:r>
          </a:p>
          <a:p>
            <a:pPr marL="0" indent="0" algn="ctr">
              <a:buNone/>
            </a:pPr>
            <a:r>
              <a:rPr lang="en-US" sz="3600" dirty="0" smtClean="0">
                <a:cs typeface="Lucida Calligraphy"/>
              </a:rPr>
              <a:t>Psalm 139:13-17</a:t>
            </a:r>
          </a:p>
        </p:txBody>
      </p:sp>
      <p:pic>
        <p:nvPicPr>
          <p:cNvPr id="6" name="Content Placeholder 5" descr="woman-perplexe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56" r="20256"/>
          <a:stretch>
            <a:fillRect/>
          </a:stretch>
        </p:blipFill>
        <p:spPr>
          <a:xfrm>
            <a:off x="4804093" y="1774907"/>
            <a:ext cx="4107649" cy="46033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3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8779"/>
            <a:ext cx="8229600" cy="198966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600" dirty="0" smtClean="0"/>
              <a:t>Life </a:t>
            </a:r>
            <a:r>
              <a:rPr lang="en-US" sz="3600" dirty="0"/>
              <a:t>is precious and valuable to God—even the life of an unborn child. Yet, God offers grace, compassion, and healing to all who seek forgiveness for a past abortion.</a:t>
            </a:r>
            <a:br>
              <a:rPr lang="en-US" sz="3600" dirty="0"/>
            </a:br>
            <a:r>
              <a:rPr lang="en-US" dirty="0">
                <a:cs typeface="Lucida Calligraphy"/>
              </a:rPr>
              <a:t/>
            </a:r>
            <a:br>
              <a:rPr lang="en-US" dirty="0">
                <a:cs typeface="Lucida Calligraphy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66457"/>
            <a:ext cx="8229600" cy="3659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	</a:t>
            </a:r>
            <a:endParaRPr lang="en-US" sz="4400" dirty="0"/>
          </a:p>
        </p:txBody>
      </p:sp>
      <p:pic>
        <p:nvPicPr>
          <p:cNvPr id="2" name="Picture 1" descr="Teen_Depression_Treat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342444"/>
            <a:ext cx="9144000" cy="54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Lucida Calligraphy"/>
                <a:cs typeface="Lucida Calligraphy"/>
              </a:rPr>
              <a:t>Jeremiah 1:5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Lucida Calligraphy"/>
              <a:cs typeface="Lucida Calligraphy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When does life begin?</a:t>
            </a:r>
          </a:p>
          <a:p>
            <a:pPr marL="0" indent="0">
              <a:buNone/>
            </a:pPr>
            <a:r>
              <a:rPr lang="en-US" sz="3200" b="1" dirty="0" smtClean="0"/>
              <a:t>At conception our DNA code is present. God says, “Before I formed thee in the belly I knew thee….”</a:t>
            </a:r>
            <a:endParaRPr lang="en-US" sz="3200" b="1" dirty="0"/>
          </a:p>
        </p:txBody>
      </p:sp>
      <p:pic>
        <p:nvPicPr>
          <p:cNvPr id="11" name="Content Placeholder 10" descr="inthewindow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538" r="16538"/>
          <a:stretch>
            <a:fillRect/>
          </a:stretch>
        </p:blipFill>
        <p:spPr>
          <a:xfrm>
            <a:off x="4471917" y="1600200"/>
            <a:ext cx="4691632" cy="52578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Ecclesiastes 3:2</a:t>
            </a:r>
            <a:b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</a:b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4235" y="1600200"/>
            <a:ext cx="429309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solidFill>
                <a:srgbClr val="FF0000"/>
              </a:solidFill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r>
              <a:rPr lang="en-US" sz="3600" dirty="0" smtClean="0">
                <a:cs typeface="Lucida Calligraphy"/>
              </a:rPr>
              <a:t>God </a:t>
            </a:r>
            <a:r>
              <a:rPr lang="en-US" sz="3600" dirty="0" smtClean="0">
                <a:cs typeface="Lucida Calligraphy"/>
              </a:rPr>
              <a:t>has a</a:t>
            </a:r>
            <a:r>
              <a:rPr lang="en-US" sz="3600" dirty="0" smtClean="0">
                <a:cs typeface="Lucida Calligraphy"/>
              </a:rPr>
              <a:t> </a:t>
            </a:r>
          </a:p>
          <a:p>
            <a:pPr marL="0" indent="0" algn="ctr">
              <a:buNone/>
            </a:pPr>
            <a:r>
              <a:rPr lang="en-US" sz="3600" dirty="0" smtClean="0">
                <a:cs typeface="Lucida Calligraphy"/>
              </a:rPr>
              <a:t>pre</a:t>
            </a:r>
            <a:r>
              <a:rPr lang="en-US" sz="3600" dirty="0" smtClean="0">
                <a:cs typeface="Lucida Calligraphy"/>
              </a:rPr>
              <a:t>-determined</a:t>
            </a:r>
            <a:r>
              <a:rPr lang="en-US" sz="3600" dirty="0" smtClean="0">
                <a:cs typeface="Lucida Calligraphy"/>
              </a:rPr>
              <a:t> </a:t>
            </a:r>
          </a:p>
          <a:p>
            <a:pPr marL="0" indent="0" algn="ctr">
              <a:buNone/>
            </a:pPr>
            <a:r>
              <a:rPr lang="en-US" sz="3600" dirty="0" smtClean="0">
                <a:cs typeface="Lucida Calligraphy"/>
              </a:rPr>
              <a:t>time </a:t>
            </a:r>
            <a:r>
              <a:rPr lang="en-US" sz="3600" dirty="0" smtClean="0">
                <a:cs typeface="Lucida Calligraphy"/>
              </a:rPr>
              <a:t>for us to be born.</a:t>
            </a:r>
          </a:p>
        </p:txBody>
      </p:sp>
      <p:pic>
        <p:nvPicPr>
          <p:cNvPr id="3" name="Content Placeholder 2" descr="1775920High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982" r="19982"/>
          <a:stretch>
            <a:fillRect/>
          </a:stretch>
        </p:blipFill>
        <p:spPr>
          <a:xfrm>
            <a:off x="4648199" y="1600200"/>
            <a:ext cx="4382911" cy="491182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35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46C0A"/>
                </a:solidFill>
                <a:latin typeface="Lucida Calligraphy"/>
                <a:cs typeface="Lucida Calligraphy"/>
              </a:rPr>
              <a:t>Jeremiah 1:5</a:t>
            </a: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654" y="1600200"/>
            <a:ext cx="3427145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  <a:cs typeface="Lucida Calligraphy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36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God has a plan for the unborn child. God ordained for Jeremiah to be a prophet BEFORE he came forth from the womb.</a:t>
            </a:r>
            <a:endParaRPr lang="en-US" sz="3600" dirty="0"/>
          </a:p>
        </p:txBody>
      </p:sp>
      <p:pic>
        <p:nvPicPr>
          <p:cNvPr id="6" name="Picture 5" descr="unborn-bab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30891" y="2333802"/>
            <a:ext cx="471311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08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74" y="1600200"/>
            <a:ext cx="371581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An unborn child should not have to forfeit his life for the parents’ sin.</a:t>
            </a:r>
          </a:p>
        </p:txBody>
      </p:sp>
      <p:pic>
        <p:nvPicPr>
          <p:cNvPr id="6" name="Content Placeholder 5" descr="unborn_baby2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286" r="14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45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Why do women abort?</a:t>
            </a:r>
            <a:endParaRPr lang="en-US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6" name="Content Placeholder 5" descr="Unborn-baby-tiny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3" r="663"/>
          <a:stretch>
            <a:fillRect/>
          </a:stretch>
        </p:blipFill>
        <p:spPr>
          <a:xfrm>
            <a:off x="457200" y="1600200"/>
            <a:ext cx="3546475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1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Fear</a:t>
            </a:r>
          </a:p>
          <a:p>
            <a:r>
              <a:rPr lang="en-US" sz="3200" dirty="0" smtClean="0"/>
              <a:t>Extramarital relationship</a:t>
            </a:r>
          </a:p>
          <a:p>
            <a:r>
              <a:rPr lang="en-US" sz="3200" dirty="0" smtClean="0"/>
              <a:t>Finances</a:t>
            </a:r>
          </a:p>
          <a:p>
            <a:r>
              <a:rPr lang="en-US" sz="3200" dirty="0" smtClean="0"/>
              <a:t>Educational pursuits</a:t>
            </a:r>
          </a:p>
          <a:p>
            <a:r>
              <a:rPr lang="en-US" sz="3200" dirty="0" smtClean="0"/>
              <a:t>Just don’t want the responsibility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1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925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03112"/>
            <a:ext cx="8229600" cy="522305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>
                <a:latin typeface="Lucida Calligraphy"/>
                <a:cs typeface="Lucida Calligraphy"/>
              </a:rPr>
              <a:t>We do not understand their reasoning because we are NOT in their situation.</a:t>
            </a:r>
          </a:p>
          <a:p>
            <a:pPr marL="0" indent="0">
              <a:buNone/>
            </a:pPr>
            <a:endParaRPr lang="en-US" dirty="0" smtClean="0">
              <a:latin typeface="Lucida Calligraphy"/>
              <a:cs typeface="Lucida Calligraphy"/>
            </a:endParaRPr>
          </a:p>
          <a:p>
            <a:pPr>
              <a:buFont typeface="Wingdings" charset="2"/>
              <a:buChar char="v"/>
            </a:pPr>
            <a:r>
              <a:rPr lang="en-US" dirty="0" smtClean="0">
                <a:latin typeface="Lucida Calligraphy"/>
                <a:cs typeface="Lucida Calligraphy"/>
              </a:rPr>
              <a:t>It is overwhelming for them.</a:t>
            </a:r>
          </a:p>
          <a:p>
            <a:pPr marL="0" indent="0">
              <a:buNone/>
            </a:pPr>
            <a:endParaRPr lang="en-US" dirty="0" smtClean="0">
              <a:latin typeface="Lucida Calligraphy"/>
              <a:cs typeface="Lucida Calligraphy"/>
            </a:endParaRPr>
          </a:p>
          <a:p>
            <a:pPr>
              <a:buFont typeface="Wingdings" charset="2"/>
              <a:buChar char="v"/>
            </a:pPr>
            <a:r>
              <a:rPr lang="en-US" dirty="0" smtClean="0">
                <a:latin typeface="Lucida Calligraphy"/>
                <a:cs typeface="Lucida Calligraphy"/>
              </a:rPr>
              <a:t>Fear is irrational.</a:t>
            </a:r>
          </a:p>
          <a:p>
            <a:pPr marL="0" indent="0">
              <a:buNone/>
            </a:pPr>
            <a:endParaRPr lang="en-US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35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299</Words>
  <Application>Microsoft Macintosh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Abortion</vt:lpstr>
      <vt:lpstr>THE CHRISTIAN WOMAN and  Abortion</vt:lpstr>
      <vt:lpstr>   Life is precious and valuable to God—even the life of an unborn child. Yet, God offers grace, compassion, and healing to all who seek forgiveness for a past abortion.  </vt:lpstr>
      <vt:lpstr>Jeremiah 1:5</vt:lpstr>
      <vt:lpstr>Ecclesiastes 3:2 </vt:lpstr>
      <vt:lpstr>Jeremiah 1:5</vt:lpstr>
      <vt:lpstr>Slide 7</vt:lpstr>
      <vt:lpstr>Why do women abort?</vt:lpstr>
      <vt:lpstr>Slide 9</vt:lpstr>
      <vt:lpstr>Slide 10</vt:lpstr>
      <vt:lpstr> How do we help? </vt:lpstr>
      <vt:lpstr>Slide 12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47</cp:revision>
  <dcterms:created xsi:type="dcterms:W3CDTF">2014-12-22T17:37:56Z</dcterms:created>
  <dcterms:modified xsi:type="dcterms:W3CDTF">2014-12-22T17:40:17Z</dcterms:modified>
</cp:coreProperties>
</file>