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1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4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4250-1366-B04B-B483-EB6D3B44228D}" type="datetimeFigureOut">
              <a:rPr lang="en-US" smtClean="0"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Abortion</a:t>
            </a:r>
            <a:endParaRPr lang="en-US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4" name="Content Placeholder 3" descr="1775920High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" b="9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246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Life </a:t>
            </a:r>
            <a:r>
              <a:rPr lang="en-US" sz="3200" dirty="0"/>
              <a:t>is precious and valuable to God—even the life of an unborn child. Yet, God offers grace, compassion, and healing to all who seek forgiveness for a past abortion.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Content Placeholder 5" descr="Teen_Depression_Treatm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0" b="19980"/>
          <a:stretch>
            <a:fillRect/>
          </a:stretch>
        </p:blipFill>
        <p:spPr>
          <a:xfrm>
            <a:off x="0" y="2832100"/>
            <a:ext cx="9144000" cy="4025900"/>
          </a:xfrm>
        </p:spPr>
      </p:pic>
    </p:spTree>
    <p:extLst>
      <p:ext uri="{BB962C8B-B14F-4D97-AF65-F5344CB8AC3E}">
        <p14:creationId xmlns:p14="http://schemas.microsoft.com/office/powerpoint/2010/main" val="393205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woman-perplexe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</a:rPr>
              <a:t>What can I do to help?</a:t>
            </a:r>
            <a:endParaRPr lang="en-US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9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300" y="1435100"/>
            <a:ext cx="57023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Lucida Calligraphy"/>
                <a:cs typeface="Lucida Calligraphy"/>
              </a:rPr>
              <a:t>Date:</a:t>
            </a:r>
          </a:p>
          <a:p>
            <a:endParaRPr lang="en-US" sz="3600" dirty="0" smtClean="0">
              <a:latin typeface="Lucida Calligraphy"/>
              <a:cs typeface="Lucida Calligraphy"/>
            </a:endParaRPr>
          </a:p>
          <a:p>
            <a:endParaRPr lang="en-US" sz="3600" dirty="0" smtClean="0">
              <a:latin typeface="Lucida Calligraphy"/>
              <a:cs typeface="Lucida Calligraphy"/>
            </a:endParaRPr>
          </a:p>
          <a:p>
            <a:r>
              <a:rPr lang="en-US" sz="3600" dirty="0" smtClean="0">
                <a:latin typeface="Lucida Calligraphy"/>
                <a:cs typeface="Lucida Calligraphy"/>
              </a:rPr>
              <a:t>Time:</a:t>
            </a:r>
          </a:p>
          <a:p>
            <a:endParaRPr lang="en-US" sz="3600" dirty="0" smtClean="0">
              <a:latin typeface="Lucida Calligraphy"/>
              <a:cs typeface="Lucida Calligraphy"/>
            </a:endParaRPr>
          </a:p>
          <a:p>
            <a:endParaRPr lang="en-US" sz="3600" dirty="0">
              <a:latin typeface="Lucida Calligraphy"/>
              <a:cs typeface="Lucida Calligraphy"/>
            </a:endParaRPr>
          </a:p>
          <a:p>
            <a:r>
              <a:rPr lang="en-US" sz="3600" dirty="0" smtClean="0">
                <a:latin typeface="Lucida Calligraphy"/>
                <a:cs typeface="Lucida Calligraphy"/>
              </a:rPr>
              <a:t>Location</a:t>
            </a:r>
            <a:r>
              <a:rPr lang="en-US" sz="4000" dirty="0" smtClean="0">
                <a:latin typeface="Lucida Calligraphy"/>
                <a:cs typeface="Lucida Calligraphy"/>
              </a:rPr>
              <a:t>: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3" name="Content Placeholder 2" descr="unborn_baby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r="15045"/>
          <a:stretch>
            <a:fillRect/>
          </a:stretch>
        </p:blipFill>
        <p:spPr>
          <a:xfrm>
            <a:off x="3759200" y="483907"/>
            <a:ext cx="4927600" cy="5642256"/>
          </a:xfrm>
        </p:spPr>
      </p:pic>
    </p:spTree>
    <p:extLst>
      <p:ext uri="{BB962C8B-B14F-4D97-AF65-F5344CB8AC3E}">
        <p14:creationId xmlns:p14="http://schemas.microsoft.com/office/powerpoint/2010/main" val="96847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9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</Words>
  <Application>Microsoft Macintosh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Abortion</vt:lpstr>
      <vt:lpstr> Life is precious and valuable to God—even the life of an unborn child. Yet, God offers grace, compassion, and healing to all who seek forgiveness for a past abortion. </vt:lpstr>
      <vt:lpstr>PowerPoint Presentation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</dc:title>
  <dc:creator>Elizabeth Hodges</dc:creator>
  <cp:lastModifiedBy>Elizabeth Hodges</cp:lastModifiedBy>
  <cp:revision>16</cp:revision>
  <dcterms:created xsi:type="dcterms:W3CDTF">2014-08-23T12:09:51Z</dcterms:created>
  <dcterms:modified xsi:type="dcterms:W3CDTF">2014-12-22T17:16:32Z</dcterms:modified>
</cp:coreProperties>
</file>