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78" r:id="rId7"/>
    <p:sldId id="280" r:id="rId8"/>
    <p:sldId id="279" r:id="rId9"/>
    <p:sldId id="281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C00"/>
    <a:srgbClr val="667E33"/>
    <a:srgbClr val="D41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45E6-DD5B-184D-8649-3C44F7D82226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Self-Control</a:t>
            </a:r>
            <a:endParaRPr lang="en-US" sz="6000" b="1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59" y="1600200"/>
            <a:ext cx="6788282" cy="4525963"/>
          </a:xfrm>
        </p:spPr>
      </p:pic>
    </p:spTree>
    <p:extLst>
      <p:ext uri="{BB962C8B-B14F-4D97-AF65-F5344CB8AC3E}">
        <p14:creationId xmlns:p14="http://schemas.microsoft.com/office/powerpoint/2010/main" val="107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/>
                <a:cs typeface="Lucida Calligraphy"/>
              </a:rPr>
              <a:t>Philippians 4:13</a:t>
            </a:r>
            <a:endParaRPr lang="en-US" dirty="0">
              <a:latin typeface="Lucida Calligraphy"/>
              <a:cs typeface="Lucida Calligraphy"/>
            </a:endParaRPr>
          </a:p>
        </p:txBody>
      </p:sp>
      <p:pic>
        <p:nvPicPr>
          <p:cNvPr id="14" name="Content Placeholder 13" descr="cross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882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4472"/>
            <a:ext cx="8229600" cy="1703294"/>
          </a:xfrm>
        </p:spPr>
        <p:txBody>
          <a:bodyPr/>
          <a:lstStyle/>
          <a:p>
            <a:r>
              <a:rPr lang="en-US" b="1" dirty="0" smtClean="0"/>
              <a:t>THE CHRISTIAN WOMAN and </a:t>
            </a:r>
            <a:r>
              <a:rPr lang="en-US" b="1" dirty="0" smtClean="0">
                <a:solidFill>
                  <a:srgbClr val="DA36E3"/>
                </a:solidFill>
                <a:latin typeface="Lucida Calligraphy"/>
                <a:cs typeface="Lucida Calligraphy"/>
              </a:rPr>
              <a:t/>
            </a:r>
            <a:br>
              <a:rPr lang="en-US" b="1" dirty="0" smtClean="0">
                <a:solidFill>
                  <a:srgbClr val="DA36E3"/>
                </a:solidFill>
                <a:latin typeface="Lucida Calligraphy"/>
                <a:cs typeface="Lucida Calligraphy"/>
              </a:rPr>
            </a:br>
            <a:r>
              <a:rPr lang="en-US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Self-Control</a:t>
            </a:r>
            <a:r>
              <a:rPr lang="en-US" b="1" dirty="0" smtClean="0">
                <a:solidFill>
                  <a:srgbClr val="667E33"/>
                </a:solidFill>
              </a:rPr>
              <a:t> </a:t>
            </a:r>
            <a:endParaRPr lang="en-US" dirty="0">
              <a:solidFill>
                <a:srgbClr val="667E3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450353"/>
            <a:ext cx="3603087" cy="3675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cs typeface="Lucida Calligraphy"/>
              </a:rPr>
              <a:t>  </a:t>
            </a:r>
          </a:p>
          <a:p>
            <a:pPr marL="0" indent="0">
              <a:buNone/>
            </a:pPr>
            <a:endParaRPr lang="en-US" sz="3600" dirty="0">
              <a:cs typeface="Lucida Calligraphy"/>
            </a:endParaRPr>
          </a:p>
          <a:p>
            <a:pPr marL="0" indent="0" algn="ctr">
              <a:buNone/>
            </a:pPr>
            <a:r>
              <a:rPr lang="en-US" sz="3600" dirty="0" smtClean="0">
                <a:cs typeface="Lucida Calligraphy"/>
              </a:rPr>
              <a:t>Ecclesiastes 3:5</a:t>
            </a:r>
            <a:endParaRPr lang="en-US" sz="3600" dirty="0" smtClean="0">
              <a:cs typeface="Lucida Calligraphy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92" y="2430322"/>
            <a:ext cx="4691632" cy="3835121"/>
          </a:xfrm>
        </p:spPr>
      </p:pic>
    </p:spTree>
    <p:extLst>
      <p:ext uri="{BB962C8B-B14F-4D97-AF65-F5344CB8AC3E}">
        <p14:creationId xmlns:p14="http://schemas.microsoft.com/office/powerpoint/2010/main" val="92730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Lucida Calligraphy"/>
              </a:rPr>
              <a:t/>
            </a:r>
            <a:br>
              <a:rPr lang="en-US" dirty="0" smtClean="0">
                <a:cs typeface="Lucida Calligraphy"/>
              </a:rPr>
            </a:br>
            <a:r>
              <a:rPr lang="en-US" dirty="0" smtClean="0">
                <a:cs typeface="Lucida Calligraphy"/>
              </a:rPr>
              <a:t>Have </a:t>
            </a:r>
            <a:r>
              <a:rPr lang="en-US" dirty="0">
                <a:cs typeface="Lucida Calligraphy"/>
              </a:rPr>
              <a:t>you successfully </a:t>
            </a:r>
            <a:br>
              <a:rPr lang="en-US" dirty="0">
                <a:cs typeface="Lucida Calligraphy"/>
              </a:rPr>
            </a:br>
            <a:r>
              <a:rPr lang="en-US" b="1" dirty="0">
                <a:solidFill>
                  <a:srgbClr val="FF0000"/>
                </a:solidFill>
                <a:cs typeface="Lucida Calligraphy"/>
              </a:rPr>
              <a:t>removed stones?</a:t>
            </a:r>
            <a:br>
              <a:rPr lang="en-US" b="1" dirty="0">
                <a:solidFill>
                  <a:srgbClr val="FF0000"/>
                </a:solidFill>
                <a:cs typeface="Lucida Calligraphy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6138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		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8045" y="1600200"/>
            <a:ext cx="3147510" cy="47090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		Unkindness</a:t>
            </a:r>
            <a:r>
              <a:rPr lang="en-US" dirty="0"/>
              <a:t>			</a:t>
            </a:r>
            <a:r>
              <a:rPr lang="en-US" dirty="0" smtClean="0"/>
              <a:t>Fear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Rudeness				</a:t>
            </a:r>
            <a:r>
              <a:rPr lang="en-US" dirty="0" smtClean="0"/>
              <a:t>Doubt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Gossip					</a:t>
            </a:r>
            <a:r>
              <a:rPr lang="en-US" dirty="0" smtClean="0"/>
              <a:t>Malice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Fits of anger			</a:t>
            </a:r>
            <a:r>
              <a:rPr lang="en-US" dirty="0" smtClean="0"/>
              <a:t>Hate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Disobedience</a:t>
            </a:r>
          </a:p>
          <a:p>
            <a:pPr marL="0" indent="0">
              <a:buNone/>
            </a:pPr>
            <a:r>
              <a:rPr lang="en-US" dirty="0" smtClean="0"/>
              <a:t>		etc.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sto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5" y="1808551"/>
            <a:ext cx="5908485" cy="40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93" y="612775"/>
            <a:ext cx="5285389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84777" y="4800600"/>
            <a:ext cx="7867084" cy="177759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cs typeface="Lucida Calligraphy"/>
              </a:rPr>
              <a:t>Only through the </a:t>
            </a:r>
            <a:r>
              <a:rPr lang="en-US" sz="3600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Holy Spirit </a:t>
            </a:r>
            <a:r>
              <a:rPr lang="en-US" sz="3600" dirty="0" smtClean="0">
                <a:cs typeface="Lucida Calligraphy"/>
              </a:rPr>
              <a:t>and the power of the </a:t>
            </a:r>
            <a:r>
              <a:rPr lang="en-US" sz="3600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Word of God </a:t>
            </a:r>
            <a:r>
              <a:rPr lang="en-US" sz="3600" dirty="0" smtClean="0">
                <a:cs typeface="Lucida Calligraphy"/>
              </a:rPr>
              <a:t>are we able to have any measure of success.</a:t>
            </a:r>
            <a:endParaRPr lang="en-US" sz="3600" dirty="0">
              <a:solidFill>
                <a:srgbClr val="D41FBE"/>
              </a:solidFill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val="319057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Lucida Calligraphy"/>
                <a:cs typeface="Lucida Calligraphy"/>
              </a:rPr>
            </a:br>
            <a:r>
              <a:rPr lang="en-US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Galatians </a:t>
            </a:r>
            <a:r>
              <a:rPr lang="en-US" dirty="0">
                <a:solidFill>
                  <a:srgbClr val="FF0000"/>
                </a:solidFill>
                <a:latin typeface="Lucida Calligraphy"/>
                <a:cs typeface="Lucida Calligraphy"/>
              </a:rPr>
              <a:t>5:22-23</a:t>
            </a:r>
            <a:br>
              <a:rPr lang="en-US" dirty="0">
                <a:solidFill>
                  <a:srgbClr val="FF0000"/>
                </a:solidFill>
                <a:latin typeface="Lucida Calligraphy"/>
                <a:cs typeface="Lucida Calligraphy"/>
              </a:rPr>
            </a:b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4236" y="1600200"/>
            <a:ext cx="378156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  <a:latin typeface="Lucida Calligraphy"/>
              <a:cs typeface="Lucida Calligraphy"/>
            </a:endParaRPr>
          </a:p>
          <a:p>
            <a:pPr marL="0" indent="0" algn="ctr">
              <a:buNone/>
            </a:pPr>
            <a:endParaRPr lang="en-US" sz="3600" dirty="0" smtClean="0">
              <a:cs typeface="Lucida Calligraphy"/>
            </a:endParaRPr>
          </a:p>
          <a:p>
            <a:pPr marL="0" indent="0" algn="ctr">
              <a:buNone/>
            </a:pPr>
            <a:r>
              <a:rPr lang="en-US" sz="3600" dirty="0" smtClean="0">
                <a:cs typeface="Lucida Calligraphy"/>
              </a:rPr>
              <a:t>List the fruit of the Spirit.</a:t>
            </a:r>
          </a:p>
          <a:p>
            <a:pPr marL="0" indent="0" algn="ctr">
              <a:buNone/>
            </a:pPr>
            <a:r>
              <a:rPr lang="en-US" sz="3600" dirty="0" smtClean="0">
                <a:cs typeface="Lucida Calligraphy"/>
              </a:rPr>
              <a:t>Are these working in your life?</a:t>
            </a:r>
            <a:endParaRPr lang="en-US" sz="3600" dirty="0" smtClean="0">
              <a:cs typeface="Lucida Calligraphy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3" y="3201698"/>
            <a:ext cx="4451350" cy="1639971"/>
          </a:xfrm>
        </p:spPr>
      </p:pic>
    </p:spTree>
    <p:extLst>
      <p:ext uri="{BB962C8B-B14F-4D97-AF65-F5344CB8AC3E}">
        <p14:creationId xmlns:p14="http://schemas.microsoft.com/office/powerpoint/2010/main" val="410353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Lucida Calligraphy"/>
                <a:cs typeface="Lucida Calligraphy"/>
              </a:rPr>
            </a:br>
            <a:r>
              <a:rPr lang="en-US" b="1" dirty="0" smtClean="0">
                <a:solidFill>
                  <a:srgbClr val="00EC00"/>
                </a:solidFill>
                <a:latin typeface="Lucida Calligraphy"/>
                <a:cs typeface="Lucida Calligraphy"/>
              </a:rPr>
              <a:t>Ephesians </a:t>
            </a:r>
            <a:r>
              <a:rPr lang="en-US" b="1" dirty="0">
                <a:solidFill>
                  <a:srgbClr val="00EC00"/>
                </a:solidFill>
                <a:latin typeface="Lucida Calligraphy"/>
                <a:cs typeface="Lucida Calligraphy"/>
              </a:rPr>
              <a:t>6:10-18</a:t>
            </a:r>
            <a:br>
              <a:rPr lang="en-US" b="1" dirty="0">
                <a:solidFill>
                  <a:srgbClr val="00EC00"/>
                </a:solidFill>
                <a:latin typeface="Lucida Calligraphy"/>
                <a:cs typeface="Lucida Calligraphy"/>
              </a:rPr>
            </a:br>
            <a:endParaRPr lang="en-US" b="1" dirty="0">
              <a:solidFill>
                <a:srgbClr val="00EC00"/>
              </a:solidFill>
            </a:endParaRPr>
          </a:p>
        </p:txBody>
      </p:sp>
      <p:pic>
        <p:nvPicPr>
          <p:cNvPr id="5" name="Content Placeholder 4" descr="BEAA78D3-8F97-4F22-82FD01048CE770C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>
          <a:xfrm>
            <a:off x="457200" y="1600200"/>
            <a:ext cx="462299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654" y="1600200"/>
            <a:ext cx="3427145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Lucida Calligraphy"/>
              <a:cs typeface="Lucida Calligraphy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  <a:cs typeface="Lucida Calligraphy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cs typeface="Lucida Calligraphy"/>
              </a:rPr>
              <a:t>In </a:t>
            </a:r>
            <a:r>
              <a:rPr lang="en-US" dirty="0">
                <a:solidFill>
                  <a:srgbClr val="000000"/>
                </a:solidFill>
                <a:cs typeface="Lucida Calligraphy"/>
              </a:rPr>
              <a:t>what ways are these pieces of God’s armor invaluable in gaining </a:t>
            </a:r>
            <a:r>
              <a:rPr lang="en-US" dirty="0">
                <a:solidFill>
                  <a:srgbClr val="FF0000"/>
                </a:solidFill>
                <a:cs typeface="Lucida Calligraphy"/>
              </a:rPr>
              <a:t>self-control </a:t>
            </a:r>
            <a:r>
              <a:rPr lang="en-US" dirty="0">
                <a:cs typeface="Lucida Calligraphy"/>
              </a:rPr>
              <a:t>in our lives?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6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Ephesians 3:16 and 4:30-32</a:t>
            </a:r>
            <a:endParaRPr lang="en-US" b="1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74" y="1600200"/>
            <a:ext cx="324414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How do we grieve the Holy Spirit?</a:t>
            </a:r>
            <a:endParaRPr lang="en-US" sz="4400" dirty="0"/>
          </a:p>
        </p:txBody>
      </p:sp>
      <p:pic>
        <p:nvPicPr>
          <p:cNvPr id="5" name="Content Placeholder 4" descr="1963970HighR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3" r="20253"/>
          <a:stretch>
            <a:fillRect/>
          </a:stretch>
        </p:blipFill>
        <p:spPr>
          <a:xfrm>
            <a:off x="3672095" y="1600200"/>
            <a:ext cx="5287265" cy="4525963"/>
          </a:xfrm>
        </p:spPr>
      </p:pic>
    </p:spTree>
    <p:extLst>
      <p:ext uri="{BB962C8B-B14F-4D97-AF65-F5344CB8AC3E}">
        <p14:creationId xmlns:p14="http://schemas.microsoft.com/office/powerpoint/2010/main" val="268458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A Time to Embrace</a:t>
            </a:r>
            <a:endParaRPr lang="en-US" b="1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6212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Romans 5:1-21</a:t>
            </a:r>
          </a:p>
          <a:p>
            <a:endParaRPr lang="en-US" dirty="0" smtClean="0"/>
          </a:p>
          <a:p>
            <a:r>
              <a:rPr lang="en-US" dirty="0" smtClean="0"/>
              <a:t>Provision of the Cross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Power of the Cross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75" y="2002760"/>
            <a:ext cx="4961125" cy="3720843"/>
          </a:xfrm>
        </p:spPr>
      </p:pic>
    </p:spTree>
    <p:extLst>
      <p:ext uri="{BB962C8B-B14F-4D97-AF65-F5344CB8AC3E}">
        <p14:creationId xmlns:p14="http://schemas.microsoft.com/office/powerpoint/2010/main" val="82911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459"/>
            <a:ext cx="4038600" cy="55361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Do you think the fruit of the Spirit, particularly </a:t>
            </a:r>
            <a:r>
              <a:rPr lang="en-US" sz="3600" b="1" dirty="0" smtClean="0">
                <a:solidFill>
                  <a:srgbClr val="00EC00"/>
                </a:solidFill>
                <a:latin typeface="Lucida Calligraphy"/>
                <a:cs typeface="Lucida Calligraphy"/>
              </a:rPr>
              <a:t>self-control</a:t>
            </a:r>
            <a:r>
              <a:rPr lang="en-US" sz="3600" dirty="0" smtClean="0"/>
              <a:t>, would enable you to release whatever you are holding on to and </a:t>
            </a:r>
            <a:r>
              <a:rPr lang="en-US" sz="36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embrace the cross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400300p3009EDNmain33633-tips-to-help-strengthen-your-self-contro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r="13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352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138</Words>
  <Application>Microsoft Macintosh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Self-Control</vt:lpstr>
      <vt:lpstr>THE CHRISTIAN WOMAN and  Self-Control </vt:lpstr>
      <vt:lpstr> Have you successfully  removed stones? </vt:lpstr>
      <vt:lpstr>PowerPoint Presentation</vt:lpstr>
      <vt:lpstr> Galatians 5:22-23 </vt:lpstr>
      <vt:lpstr> Ephesians 6:10-18 </vt:lpstr>
      <vt:lpstr>Ephesians 3:16 and 4:30-32</vt:lpstr>
      <vt:lpstr>A Time to Embrace</vt:lpstr>
      <vt:lpstr>PowerPoint Presentation</vt:lpstr>
      <vt:lpstr>Philippians 4:13</vt:lpstr>
    </vt:vector>
  </TitlesOfParts>
  <Company>Women Nationally Active for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Elizabeth Hodges</cp:lastModifiedBy>
  <cp:revision>36</cp:revision>
  <dcterms:created xsi:type="dcterms:W3CDTF">2014-08-23T23:10:30Z</dcterms:created>
  <dcterms:modified xsi:type="dcterms:W3CDTF">2014-11-20T17:05:58Z</dcterms:modified>
</cp:coreProperties>
</file>