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5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4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4250-1366-B04B-B483-EB6D3B44228D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DB32-9794-C444-9DF1-D2B83A2D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19700"/>
            <a:ext cx="5486400" cy="14986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Self-Control</a:t>
            </a:r>
            <a:endParaRPr lang="en-US" sz="6600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flipV="1">
            <a:off x="1792288" y="6172199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" name="Picture Placeholder 9" descr="a_006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  <p:pic>
        <p:nvPicPr>
          <p:cNvPr id="3" name="Picture 2" descr="1963970High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597"/>
            <a:ext cx="9144000" cy="57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0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12" y="432658"/>
            <a:ext cx="8229600" cy="9849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CHRISTIAN WOMAN </a:t>
            </a:r>
            <a:r>
              <a:rPr lang="en-US" b="1" dirty="0" smtClean="0"/>
              <a:t>and </a:t>
            </a:r>
            <a:r>
              <a:rPr lang="en-US" b="1" dirty="0">
                <a:solidFill>
                  <a:srgbClr val="DA36E3"/>
                </a:solidFill>
                <a:latin typeface="Lucida Calligraphy"/>
                <a:cs typeface="Lucida Calligraphy"/>
              </a:rPr>
              <a:t/>
            </a:r>
            <a:br>
              <a:rPr lang="en-US" b="1" dirty="0">
                <a:solidFill>
                  <a:srgbClr val="DA36E3"/>
                </a:solidFill>
                <a:latin typeface="Lucida Calligraphy"/>
                <a:cs typeface="Lucida Calligraphy"/>
              </a:rPr>
            </a:br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Self-Control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854"/>
            <a:ext cx="8229600" cy="4465309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(Ecclesiastes </a:t>
            </a:r>
            <a:r>
              <a:rPr lang="en-US" i="1" dirty="0" smtClean="0"/>
              <a:t>3</a:t>
            </a:r>
            <a:r>
              <a:rPr lang="en-US" i="1" dirty="0" smtClean="0"/>
              <a:t>:5)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Self-control</a:t>
            </a:r>
            <a:r>
              <a:rPr lang="en-US" dirty="0"/>
              <a:t> </a:t>
            </a:r>
            <a:r>
              <a:rPr lang="en-US" dirty="0" smtClean="0"/>
              <a:t>is a gift we experience as we put on the whole armor of God, seek to build up His Kingdom, and embrace the cross.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Self-control </a:t>
            </a:r>
            <a:r>
              <a:rPr lang="en-US" dirty="0" smtClean="0"/>
              <a:t>involves surrendering ourselves to God’s will.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r="555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953000"/>
            <a:ext cx="5486400" cy="16129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 time to cast away stones.</a:t>
            </a:r>
          </a:p>
          <a:p>
            <a:pPr algn="ctr"/>
            <a:r>
              <a:rPr lang="en-US" sz="3600" dirty="0" smtClean="0"/>
              <a:t>A time to embrace.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399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300" y="1435100"/>
            <a:ext cx="57023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Lucida Calligraphy"/>
                <a:cs typeface="Lucida Calligraphy"/>
              </a:rPr>
              <a:t>Date:</a:t>
            </a:r>
          </a:p>
          <a:p>
            <a:endParaRPr lang="en-US" sz="3600" dirty="0" smtClean="0">
              <a:latin typeface="Lucida Calligraphy"/>
              <a:cs typeface="Lucida Calligraphy"/>
            </a:endParaRPr>
          </a:p>
          <a:p>
            <a:endParaRPr lang="en-US" sz="3600" dirty="0" smtClean="0">
              <a:latin typeface="Lucida Calligraphy"/>
              <a:cs typeface="Lucida Calligraphy"/>
            </a:endParaRPr>
          </a:p>
          <a:p>
            <a:r>
              <a:rPr lang="en-US" sz="3600" dirty="0" smtClean="0">
                <a:latin typeface="Lucida Calligraphy"/>
                <a:cs typeface="Lucida Calligraphy"/>
              </a:rPr>
              <a:t>Time:</a:t>
            </a:r>
          </a:p>
          <a:p>
            <a:endParaRPr lang="en-US" sz="3600" dirty="0" smtClean="0">
              <a:latin typeface="Lucida Calligraphy"/>
              <a:cs typeface="Lucida Calligraphy"/>
            </a:endParaRPr>
          </a:p>
          <a:p>
            <a:endParaRPr lang="en-US" sz="3600" dirty="0">
              <a:latin typeface="Lucida Calligraphy"/>
              <a:cs typeface="Lucida Calligraphy"/>
            </a:endParaRPr>
          </a:p>
          <a:p>
            <a:r>
              <a:rPr lang="en-US" sz="3600" dirty="0" smtClean="0">
                <a:latin typeface="Lucida Calligraphy"/>
                <a:cs typeface="Lucida Calligraphy"/>
              </a:rPr>
              <a:t>Location</a:t>
            </a:r>
            <a:r>
              <a:rPr lang="en-US" sz="4000" dirty="0" smtClean="0">
                <a:latin typeface="Lucida Calligraphy"/>
                <a:cs typeface="Lucida Calligraphy"/>
              </a:rPr>
              <a:t>: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5524"/>
            <a:ext cx="5111750" cy="3408165"/>
          </a:xfrm>
        </p:spPr>
      </p:pic>
    </p:spTree>
    <p:extLst>
      <p:ext uri="{BB962C8B-B14F-4D97-AF65-F5344CB8AC3E}">
        <p14:creationId xmlns:p14="http://schemas.microsoft.com/office/powerpoint/2010/main" val="96847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9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Self-Control</vt:lpstr>
      <vt:lpstr>THE CHRISTIAN WOMAN and  Self-Control</vt:lpstr>
      <vt:lpstr>PowerPoint Presentation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</dc:title>
  <dc:creator>Elizabeth Hodges</dc:creator>
  <cp:lastModifiedBy>Elizabeth Hodges</cp:lastModifiedBy>
  <cp:revision>14</cp:revision>
  <dcterms:created xsi:type="dcterms:W3CDTF">2014-08-23T12:09:51Z</dcterms:created>
  <dcterms:modified xsi:type="dcterms:W3CDTF">2014-11-20T14:35:17Z</dcterms:modified>
</cp:coreProperties>
</file>