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58" r:id="rId3"/>
    <p:sldId id="267" r:id="rId4"/>
    <p:sldId id="268" r:id="rId5"/>
    <p:sldId id="259" r:id="rId6"/>
    <p:sldId id="257" r:id="rId7"/>
    <p:sldId id="270" r:id="rId8"/>
    <p:sldId id="271" r:id="rId9"/>
    <p:sldId id="272" r:id="rId10"/>
    <p:sldId id="273" r:id="rId11"/>
    <p:sldId id="274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7E33"/>
    <a:srgbClr val="D41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2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9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3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2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4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10/3/14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4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10/3/14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10/3/14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9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3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5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A45E6-DD5B-184D-8649-3C44F7D82226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6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41FBE"/>
                </a:solidFill>
                <a:latin typeface="Lucida Calligraphy"/>
                <a:cs typeface="Lucida Calligraphy"/>
              </a:rPr>
              <a:t>Euthanasia</a:t>
            </a:r>
            <a:endParaRPr lang="en-US" dirty="0">
              <a:solidFill>
                <a:srgbClr val="D41FBE"/>
              </a:solidFill>
              <a:latin typeface="Lucida Calligraphy"/>
              <a:cs typeface="Lucida Calligraphy"/>
            </a:endParaRPr>
          </a:p>
        </p:txBody>
      </p:sp>
      <p:pic>
        <p:nvPicPr>
          <p:cNvPr id="6" name="Content Placeholder 5" descr="iStock_000030858014_Mediu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2" b="224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802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Remember the agony experienced by the Lord Jesus in the Garden of Gethsemane on His way to Calvary.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D41FBE"/>
                </a:solidFill>
                <a:latin typeface="Lucida Calligraphy"/>
                <a:cs typeface="Lucida Calligraphy"/>
              </a:rPr>
              <a:t>Not my will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D41FBE"/>
                </a:solidFill>
                <a:latin typeface="Lucida Calligraphy"/>
                <a:cs typeface="Lucida Calligraphy"/>
              </a:rPr>
              <a:t>but </a:t>
            </a:r>
            <a:r>
              <a:rPr lang="en-US" sz="4000" dirty="0" err="1" smtClean="0">
                <a:solidFill>
                  <a:srgbClr val="D41FBE"/>
                </a:solidFill>
                <a:latin typeface="Lucida Calligraphy"/>
                <a:cs typeface="Lucida Calligraphy"/>
              </a:rPr>
              <a:t>thine</a:t>
            </a:r>
            <a:r>
              <a:rPr lang="en-US" sz="4000" dirty="0" smtClean="0">
                <a:solidFill>
                  <a:srgbClr val="D41FBE"/>
                </a:solidFill>
                <a:latin typeface="Lucida Calligraphy"/>
                <a:cs typeface="Lucida Calligraphy"/>
              </a:rPr>
              <a:t> be done.</a:t>
            </a:r>
            <a:endParaRPr lang="en-US" sz="4000" dirty="0">
              <a:solidFill>
                <a:srgbClr val="D41FBE"/>
              </a:solidFill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:p14="http://schemas.microsoft.com/office/powerpoint/2010/main" val="429107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/>
                <a:cs typeface="Lucida Calligraphy"/>
              </a:rPr>
              <a:t>Christians must understand…</a:t>
            </a:r>
            <a:endParaRPr lang="en-US" dirty="0">
              <a:latin typeface="Lucida Calligraphy"/>
              <a:cs typeface="Lucida Calligraphy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a</a:t>
            </a:r>
            <a:r>
              <a:rPr lang="en-US" sz="4000" dirty="0" smtClean="0"/>
              <a:t>ctive </a:t>
            </a:r>
            <a:r>
              <a:rPr lang="en-US" sz="3600" dirty="0" smtClean="0">
                <a:solidFill>
                  <a:srgbClr val="D41FBE"/>
                </a:solidFill>
                <a:latin typeface="Lucida Calligraphy"/>
                <a:cs typeface="Lucida Calligraphy"/>
              </a:rPr>
              <a:t>euthanasia</a:t>
            </a:r>
            <a:r>
              <a:rPr lang="en-US" sz="4000" dirty="0" smtClean="0"/>
              <a:t> and the removal of artificial life support are two very different things.</a:t>
            </a:r>
            <a:endParaRPr lang="en-US" sz="4000" dirty="0"/>
          </a:p>
        </p:txBody>
      </p:sp>
      <p:pic>
        <p:nvPicPr>
          <p:cNvPr id="7" name="Content Placeholder 6" descr="iStock_000030858014_Medium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r="54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82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As believers we must have the faith of the mustard seed, understanding that if it is HIS will HE can move that mountain.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4198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Even in our sinful selfish natures, God understands every tear that falls…</a:t>
            </a:r>
            <a:r>
              <a:rPr lang="en-US" sz="4000" smtClean="0"/>
              <a:t>.both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yours and mine.</a:t>
            </a:r>
            <a:endParaRPr lang="en-US" sz="4000" dirty="0"/>
          </a:p>
        </p:txBody>
      </p:sp>
      <p:pic>
        <p:nvPicPr>
          <p:cNvPr id="7" name="Content Placeholder 6" descr="iStock_000030858014_Medium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r="54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863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23:4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Yea, though I walk </a:t>
            </a:r>
            <a:r>
              <a:rPr lang="en-US" sz="4400" dirty="0" smtClean="0">
                <a:solidFill>
                  <a:srgbClr val="D41FBE"/>
                </a:solidFill>
              </a:rPr>
              <a:t>through</a:t>
            </a:r>
            <a:r>
              <a:rPr lang="en-US" sz="4400" dirty="0" smtClean="0"/>
              <a:t> the valley of the shadow of death, I will fear no evil.</a:t>
            </a:r>
            <a:endParaRPr lang="en-US" sz="4400" dirty="0"/>
          </a:p>
        </p:txBody>
      </p:sp>
      <p:pic>
        <p:nvPicPr>
          <p:cNvPr id="8" name="Content Placeholder 7" descr="iStock_000030858014_Medium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r="54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2054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3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88472"/>
            <a:ext cx="8229600" cy="5737692"/>
          </a:xfrm>
        </p:spPr>
        <p:txBody>
          <a:bodyPr/>
          <a:lstStyle/>
          <a:p>
            <a:pPr marL="0" indent="0" algn="ctr">
              <a:buNone/>
            </a:pPr>
            <a:endParaRPr lang="en-US" sz="4400" dirty="0" smtClean="0">
              <a:solidFill>
                <a:srgbClr val="D41FBE"/>
              </a:solidFill>
              <a:latin typeface="Lucida Calligraphy"/>
              <a:cs typeface="Lucida Calligraphy"/>
            </a:endParaRPr>
          </a:p>
          <a:p>
            <a:pPr marL="0" indent="0" algn="ctr">
              <a:buNone/>
            </a:pPr>
            <a:endParaRPr lang="en-US" sz="4400" dirty="0">
              <a:solidFill>
                <a:srgbClr val="D41FBE"/>
              </a:solidFill>
              <a:latin typeface="Lucida Calligraphy"/>
              <a:cs typeface="Lucida Calligraphy"/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D41FBE"/>
                </a:solidFill>
                <a:latin typeface="Lucida Calligraphy"/>
                <a:cs typeface="Lucida Calligraphy"/>
              </a:rPr>
              <a:t>Euthanasia</a:t>
            </a:r>
            <a:r>
              <a:rPr lang="en-US" dirty="0" smtClean="0">
                <a:solidFill>
                  <a:srgbClr val="D41FBE"/>
                </a:solidFill>
                <a:latin typeface="Lucida Calligraphy"/>
                <a:cs typeface="Lucida Calligraphy"/>
              </a:rPr>
              <a:t> </a:t>
            </a:r>
            <a:r>
              <a:rPr lang="en-US" sz="4400" dirty="0" smtClean="0"/>
              <a:t>is a practice contrary to both God’s law and most governmental laws.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D41FBE"/>
                </a:solidFill>
                <a:latin typeface="Lucida Calligraphy"/>
                <a:cs typeface="Lucida Calligraphy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217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/>
              <a:t>Active </a:t>
            </a:r>
            <a:r>
              <a:rPr lang="en-US" sz="4400" dirty="0">
                <a:solidFill>
                  <a:srgbClr val="D41FBE"/>
                </a:solidFill>
                <a:latin typeface="Lucida Calligraphy"/>
                <a:cs typeface="Lucida Calligraphy"/>
              </a:rPr>
              <a:t>euthanasia </a:t>
            </a:r>
            <a:r>
              <a:rPr lang="en-US" sz="4400" dirty="0">
                <a:cs typeface="Lucida Calligraphy"/>
              </a:rPr>
              <a:t>is not the same as choosing to terminate artificial life support.</a:t>
            </a:r>
          </a:p>
          <a:p>
            <a:endParaRPr lang="en-US" dirty="0"/>
          </a:p>
        </p:txBody>
      </p:sp>
      <p:pic>
        <p:nvPicPr>
          <p:cNvPr id="6" name="Content Placeholder 5" descr="iStock_000030858014_Medium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r="54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882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9924"/>
            <a:ext cx="8229600" cy="5456239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D41FBE"/>
                </a:solidFill>
                <a:latin typeface="Lucida Calligraphy"/>
                <a:cs typeface="Lucida Calligraphy"/>
              </a:rPr>
              <a:t>Euthanasia </a:t>
            </a:r>
            <a:r>
              <a:rPr lang="en-US" sz="4000" dirty="0" smtClean="0">
                <a:cs typeface="Lucida Calligraphy"/>
              </a:rPr>
              <a:t>places the decision to end life within the hands of individuals.</a:t>
            </a:r>
          </a:p>
          <a:p>
            <a:pPr marL="0" indent="0">
              <a:buNone/>
            </a:pPr>
            <a:endParaRPr lang="en-US" dirty="0">
              <a:solidFill>
                <a:srgbClr val="D41FBE"/>
              </a:solidFill>
              <a:latin typeface="Lucida Calligraphy"/>
              <a:cs typeface="Lucida Calligraphy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D41FBE"/>
                </a:solidFill>
                <a:latin typeface="Lucida Calligraphy"/>
                <a:cs typeface="Lucida Calligraphy"/>
              </a:rPr>
              <a:t>Termination of artificial life support </a:t>
            </a:r>
            <a:r>
              <a:rPr lang="en-US" sz="4000" dirty="0" smtClean="0">
                <a:solidFill>
                  <a:srgbClr val="000000"/>
                </a:solidFill>
                <a:cs typeface="Lucida Calligraphy"/>
              </a:rPr>
              <a:t>allows for God’s healing and intervention.</a:t>
            </a:r>
            <a:endParaRPr lang="en-US" sz="4000" dirty="0">
              <a:solidFill>
                <a:srgbClr val="D41FBE"/>
              </a:solidFill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:p14="http://schemas.microsoft.com/office/powerpoint/2010/main" val="3238926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4354" y="1450041"/>
            <a:ext cx="3866668" cy="46910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Lucida Calligraphy"/>
                <a:cs typeface="Lucida Calligraphy"/>
              </a:rPr>
              <a:t>T</a:t>
            </a:r>
            <a:r>
              <a:rPr lang="en-US" sz="4000" dirty="0" smtClean="0">
                <a:latin typeface="Lucida Calligraphy"/>
                <a:cs typeface="Lucida Calligraphy"/>
              </a:rPr>
              <a:t>he </a:t>
            </a:r>
            <a:r>
              <a:rPr lang="en-US" sz="4000" dirty="0" smtClean="0">
                <a:latin typeface="Lucida Calligraphy"/>
                <a:cs typeface="Lucida Calligraphy"/>
              </a:rPr>
              <a:t>Bible gives us scriptural </a:t>
            </a:r>
            <a:r>
              <a:rPr lang="en-US" sz="4000" dirty="0" smtClean="0">
                <a:latin typeface="Lucida Calligraphy"/>
                <a:cs typeface="Lucida Calligraphy"/>
              </a:rPr>
              <a:t>answers to such difficult topics.</a:t>
            </a:r>
            <a:endParaRPr lang="en-US" sz="4000" dirty="0">
              <a:latin typeface="Lucida Calligraphy"/>
              <a:cs typeface="Lucida Calligraphy"/>
            </a:endParaRPr>
          </a:p>
        </p:txBody>
      </p:sp>
      <p:pic>
        <p:nvPicPr>
          <p:cNvPr id="3" name="Content Placeholder 2" descr="iStock_000030858014_Mediu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r="6365"/>
          <a:stretch>
            <a:fillRect/>
          </a:stretch>
        </p:blipFill>
        <p:spPr>
          <a:xfrm>
            <a:off x="4196680" y="273050"/>
            <a:ext cx="4790290" cy="5853113"/>
          </a:xfrm>
        </p:spPr>
      </p:pic>
    </p:spTree>
    <p:extLst>
      <p:ext uri="{BB962C8B-B14F-4D97-AF65-F5344CB8AC3E}">
        <p14:creationId xmlns:p14="http://schemas.microsoft.com/office/powerpoint/2010/main" val="319057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D41FBE"/>
                </a:solidFill>
                <a:latin typeface="Lucida Calligraphy"/>
                <a:cs typeface="Lucida Calligraphy"/>
              </a:rPr>
              <a:t>Euthanasia</a:t>
            </a:r>
            <a:r>
              <a:rPr lang="en-US" sz="4800" b="1" dirty="0" smtClean="0">
                <a:solidFill>
                  <a:srgbClr val="D41FBE"/>
                </a:solidFill>
              </a:rPr>
              <a:t> </a:t>
            </a:r>
            <a:endParaRPr lang="en-US" sz="4800" dirty="0">
              <a:solidFill>
                <a:srgbClr val="D41FB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>
              <a:latin typeface="Lucida Calligraphy"/>
              <a:cs typeface="Lucida Calligraphy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Lucida Calligraphy"/>
                <a:cs typeface="Lucida Calligraphy"/>
              </a:rPr>
              <a:t>Exodus </a:t>
            </a:r>
            <a:r>
              <a:rPr lang="en-US" sz="3600" dirty="0" smtClean="0">
                <a:latin typeface="Lucida Calligraphy"/>
                <a:cs typeface="Lucida Calligraphy"/>
              </a:rPr>
              <a:t>20:13</a:t>
            </a:r>
          </a:p>
          <a:p>
            <a:pPr marL="0" indent="0" algn="ctr">
              <a:buNone/>
            </a:pPr>
            <a:endParaRPr lang="en-US" sz="3600" dirty="0">
              <a:latin typeface="Lucida Calligraphy"/>
              <a:cs typeface="Lucida Calligraphy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Lucida Calligraphy"/>
                <a:cs typeface="Lucida Calligraphy"/>
              </a:rPr>
              <a:t>Deuteronomy </a:t>
            </a:r>
            <a:r>
              <a:rPr lang="en-US" sz="3600" dirty="0" smtClean="0">
                <a:latin typeface="Lucida Calligraphy"/>
                <a:cs typeface="Lucida Calligraphy"/>
              </a:rPr>
              <a:t>30:19</a:t>
            </a:r>
          </a:p>
          <a:p>
            <a:pPr marL="0" indent="0" algn="ctr">
              <a:buNone/>
            </a:pPr>
            <a:endParaRPr lang="en-US" sz="3600" dirty="0">
              <a:latin typeface="Lucida Calligraphy"/>
              <a:cs typeface="Lucida Calligraphy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Lucida Calligraphy"/>
                <a:cs typeface="Lucida Calligraphy"/>
              </a:rPr>
              <a:t>Romans 13:1</a:t>
            </a:r>
            <a:endParaRPr lang="en-US" sz="3600" dirty="0"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:p14="http://schemas.microsoft.com/office/powerpoint/2010/main" val="92730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In addition to Biblical answers, </a:t>
            </a:r>
            <a:r>
              <a:rPr lang="en-US" sz="4400" dirty="0" smtClean="0">
                <a:solidFill>
                  <a:srgbClr val="D41FBE"/>
                </a:solidFill>
                <a:latin typeface="Lucida Calligraphy"/>
                <a:cs typeface="Lucida Calligraphy"/>
              </a:rPr>
              <a:t>euthanasia </a:t>
            </a:r>
            <a:r>
              <a:rPr lang="en-US" sz="4400" dirty="0" smtClean="0">
                <a:cs typeface="Lucida Calligraphy"/>
              </a:rPr>
              <a:t>is against the law in every state except Oregon.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2549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with Dignity Act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Enacted in October 1997</a:t>
            </a:r>
          </a:p>
          <a:p>
            <a:r>
              <a:rPr lang="en-US" dirty="0" smtClean="0"/>
              <a:t>Allows terminally ill Oregon citizens to end their own lives by lethal injection.</a:t>
            </a:r>
          </a:p>
          <a:p>
            <a:r>
              <a:rPr lang="en-US" dirty="0" smtClean="0"/>
              <a:t>The law says the injection must be voluntary, self-administered, and prescribed by a physician for only this purpose.</a:t>
            </a:r>
          </a:p>
          <a:p>
            <a:r>
              <a:rPr lang="en-US" dirty="0" smtClean="0"/>
              <a:t>Not a mandatory law</a:t>
            </a:r>
          </a:p>
          <a:p>
            <a:r>
              <a:rPr lang="en-US" dirty="0" smtClean="0"/>
              <a:t>Choice for the terminally ill person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7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41FBE"/>
                </a:solidFill>
                <a:latin typeface="Lucida Calligraphy"/>
                <a:cs typeface="Lucida Calligraphy"/>
              </a:rPr>
              <a:t>Euthanasia??</a:t>
            </a:r>
            <a:endParaRPr lang="en-US" dirty="0">
              <a:solidFill>
                <a:srgbClr val="D41FBE"/>
              </a:solidFill>
              <a:latin typeface="Lucida Calligraphy"/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It is natural to seek answers </a:t>
            </a:r>
          </a:p>
          <a:p>
            <a:pPr marL="0" indent="0" algn="ctr">
              <a:buNone/>
            </a:pPr>
            <a:r>
              <a:rPr lang="en-US" sz="4000" dirty="0" smtClean="0"/>
              <a:t>from the Lord.</a:t>
            </a:r>
          </a:p>
          <a:p>
            <a:pPr marL="0" indent="0" algn="ctr">
              <a:buNone/>
            </a:pPr>
            <a:r>
              <a:rPr lang="en-US" sz="4000" dirty="0" smtClean="0"/>
              <a:t>It is natural to become frustrated.</a:t>
            </a:r>
          </a:p>
          <a:p>
            <a:pPr marL="0" indent="0" algn="ctr">
              <a:buNone/>
            </a:pPr>
            <a:r>
              <a:rPr lang="en-US" sz="4000" dirty="0" smtClean="0"/>
              <a:t>It is natural not to understand </a:t>
            </a:r>
          </a:p>
          <a:p>
            <a:pPr marL="0" indent="0" algn="ctr">
              <a:buNone/>
            </a:pPr>
            <a:r>
              <a:rPr lang="en-US" sz="4000" dirty="0" smtClean="0"/>
              <a:t>HIS decisions.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893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296</Words>
  <Application>Microsoft Macintosh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Euthanasia</vt:lpstr>
      <vt:lpstr>PowerPoint Presentation</vt:lpstr>
      <vt:lpstr>PowerPoint Presentation</vt:lpstr>
      <vt:lpstr>PowerPoint Presentation</vt:lpstr>
      <vt:lpstr>PowerPoint Presentation</vt:lpstr>
      <vt:lpstr>Euthanasia </vt:lpstr>
      <vt:lpstr>PowerPoint Presentation</vt:lpstr>
      <vt:lpstr>Death with Dignity Act</vt:lpstr>
      <vt:lpstr>Euthanasia??</vt:lpstr>
      <vt:lpstr>PowerPoint Presentation</vt:lpstr>
      <vt:lpstr>Christians must understand…</vt:lpstr>
      <vt:lpstr>PowerPoint Presentation</vt:lpstr>
      <vt:lpstr>PowerPoint Presentation</vt:lpstr>
      <vt:lpstr>Psalm 23:4</vt:lpstr>
    </vt:vector>
  </TitlesOfParts>
  <Company>Women Nationally Active for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Elizabeth Hodges</cp:lastModifiedBy>
  <cp:revision>27</cp:revision>
  <dcterms:created xsi:type="dcterms:W3CDTF">2014-08-23T23:10:30Z</dcterms:created>
  <dcterms:modified xsi:type="dcterms:W3CDTF">2014-10-03T17:17:39Z</dcterms:modified>
</cp:coreProperties>
</file>