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6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4250-1366-B04B-B483-EB6D3B44228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9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4250-1366-B04B-B483-EB6D3B44228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4250-1366-B04B-B483-EB6D3B44228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7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4250-1366-B04B-B483-EB6D3B44228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6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4250-1366-B04B-B483-EB6D3B44228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5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4250-1366-B04B-B483-EB6D3B44228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0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4250-1366-B04B-B483-EB6D3B44228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4250-1366-B04B-B483-EB6D3B44228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3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4250-1366-B04B-B483-EB6D3B44228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4250-1366-B04B-B483-EB6D3B44228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4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4250-1366-B04B-B483-EB6D3B44228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0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74250-1366-B04B-B483-EB6D3B44228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219199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660066"/>
                </a:solidFill>
                <a:latin typeface="Lucida Calligraphy"/>
                <a:cs typeface="Lucida Calligraphy"/>
              </a:rPr>
              <a:t>Euthanasia</a:t>
            </a:r>
            <a:endParaRPr lang="en-US" sz="6600" b="1" dirty="0">
              <a:solidFill>
                <a:srgbClr val="660066"/>
              </a:solidFill>
              <a:latin typeface="Lucida Calligraphy"/>
              <a:cs typeface="Lucida Calligraphy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48" y="279401"/>
            <a:ext cx="4130480" cy="41275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 flipV="1">
            <a:off x="1792288" y="6172199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0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12" y="432658"/>
            <a:ext cx="8229600" cy="98497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DA36E3"/>
                </a:solidFill>
                <a:latin typeface="Lucida Calligraphy"/>
                <a:cs typeface="Lucida Calligraphy"/>
              </a:rPr>
              <a:t/>
            </a:r>
            <a:br>
              <a:rPr lang="en-US" b="1" dirty="0">
                <a:solidFill>
                  <a:srgbClr val="DA36E3"/>
                </a:solidFill>
                <a:latin typeface="Lucida Calligraphy"/>
                <a:cs typeface="Lucida Calligraphy"/>
              </a:rPr>
            </a:br>
            <a:r>
              <a:rPr lang="en-US" b="1" dirty="0" smtClean="0">
                <a:solidFill>
                  <a:srgbClr val="DA36E3"/>
                </a:solidFill>
                <a:latin typeface="Lucida Calligraphy"/>
                <a:cs typeface="Lucida Calligraphy"/>
              </a:rPr>
              <a:t>Euthanasia</a:t>
            </a:r>
            <a:r>
              <a:rPr lang="en-US" b="1" dirty="0" smtClean="0">
                <a:solidFill>
                  <a:srgbClr val="DA36E3"/>
                </a:solidFill>
              </a:rPr>
              <a:t> </a:t>
            </a:r>
            <a:r>
              <a:rPr lang="en-US" dirty="0" smtClean="0">
                <a:solidFill>
                  <a:srgbClr val="DA36E3"/>
                </a:solidFill>
              </a:rPr>
              <a:t/>
            </a:r>
            <a:br>
              <a:rPr lang="en-US" dirty="0" smtClean="0">
                <a:solidFill>
                  <a:srgbClr val="DA36E3"/>
                </a:solidFill>
              </a:rPr>
            </a:br>
            <a:endParaRPr lang="en-US" dirty="0">
              <a:solidFill>
                <a:srgbClr val="DA36E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854"/>
            <a:ext cx="8229600" cy="4465309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(Exodus 20:13; Deuteronomy 30:19; Romans 13:1) </a:t>
            </a:r>
            <a:endParaRPr lang="en-US" sz="28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/>
              <a:t>Is active euthanasia wrong?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Is it the same as removing life support?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Are end of life directives needed?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5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12" y="953605"/>
            <a:ext cx="4676588" cy="467321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368800" cy="46910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Lucida Calligraphy"/>
                <a:cs typeface="Lucida Calligraphy"/>
              </a:rPr>
              <a:t>Date:</a:t>
            </a:r>
          </a:p>
          <a:p>
            <a:endParaRPr lang="en-US" sz="3600" dirty="0" smtClean="0">
              <a:latin typeface="Lucida Calligraphy"/>
              <a:cs typeface="Lucida Calligraphy"/>
            </a:endParaRPr>
          </a:p>
          <a:p>
            <a:r>
              <a:rPr lang="en-US" sz="3600" dirty="0" smtClean="0">
                <a:latin typeface="Lucida Calligraphy"/>
                <a:cs typeface="Lucida Calligraphy"/>
              </a:rPr>
              <a:t>Time:</a:t>
            </a:r>
          </a:p>
          <a:p>
            <a:endParaRPr lang="en-US" sz="3600" dirty="0">
              <a:latin typeface="Lucida Calligraphy"/>
              <a:cs typeface="Lucida Calligraphy"/>
            </a:endParaRPr>
          </a:p>
          <a:p>
            <a:r>
              <a:rPr lang="en-US" sz="3600" dirty="0" smtClean="0">
                <a:latin typeface="Lucida Calligraphy"/>
                <a:cs typeface="Lucida Calligraphy"/>
              </a:rPr>
              <a:t>Location</a:t>
            </a:r>
            <a:r>
              <a:rPr lang="en-US" sz="4000" dirty="0" smtClean="0">
                <a:latin typeface="Lucida Calligraphy"/>
                <a:cs typeface="Lucida Calligraphy"/>
              </a:rPr>
              <a:t>:</a:t>
            </a:r>
            <a:endParaRPr lang="en-US" sz="4000" dirty="0">
              <a:latin typeface="Lucida Calligraphy"/>
              <a:cs typeface="Lucida Calligraphy"/>
            </a:endParaRPr>
          </a:p>
        </p:txBody>
      </p:sp>
    </p:spTree>
    <p:extLst>
      <p:ext uri="{BB962C8B-B14F-4D97-AF65-F5344CB8AC3E}">
        <p14:creationId xmlns:p14="http://schemas.microsoft.com/office/powerpoint/2010/main" val="968475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4918" y="273050"/>
            <a:ext cx="4158584" cy="58531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43245" y="2009773"/>
            <a:ext cx="4999197" cy="411639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Lucida Calligraphy"/>
                <a:cs typeface="Lucida Calligraphy"/>
              </a:rPr>
              <a:t>In partnership with…</a:t>
            </a:r>
            <a:endParaRPr lang="en-US" sz="4000" dirty="0">
              <a:latin typeface="Lucida Calligraphy"/>
              <a:cs typeface="Lucida Calligraphy"/>
            </a:endParaRPr>
          </a:p>
        </p:txBody>
      </p:sp>
      <p:pic>
        <p:nvPicPr>
          <p:cNvPr id="8" name="Content Placeholder 4" descr="logo for 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r="6651"/>
          <a:stretch>
            <a:fillRect/>
          </a:stretch>
        </p:blipFill>
        <p:spPr>
          <a:xfrm>
            <a:off x="4577234" y="273049"/>
            <a:ext cx="4423728" cy="62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96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27</Words>
  <Application>Microsoft Macintosh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Euthanasia</vt:lpstr>
      <vt:lpstr> Euthanasia  </vt:lpstr>
      <vt:lpstr>PowerPoint Presentation</vt:lpstr>
      <vt:lpstr>PowerPoint Presentation</vt:lpstr>
    </vt:vector>
  </TitlesOfParts>
  <Company>Women Nationally Active for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Beauty</dc:title>
  <dc:creator>Elizabeth Hodges</dc:creator>
  <cp:lastModifiedBy>Elizabeth Hodges</cp:lastModifiedBy>
  <cp:revision>10</cp:revision>
  <dcterms:created xsi:type="dcterms:W3CDTF">2014-08-23T12:09:51Z</dcterms:created>
  <dcterms:modified xsi:type="dcterms:W3CDTF">2014-10-03T16:00:18Z</dcterms:modified>
</cp:coreProperties>
</file>