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667E33"/>
    <a:srgbClr val="D41FBE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45" d="100"/>
          <a:sy n="145" d="100"/>
        </p:scale>
        <p:origin x="-129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45E6-DD5B-184D-8649-3C44F7D82226}" type="datetimeFigureOut">
              <a:rPr lang="en-US" smtClean="0"/>
              <a:pPr/>
              <a:t>8/25/14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D01-80E3-374E-AA15-6ED79D66AB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19928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45E6-DD5B-184D-8649-3C44F7D82226}" type="datetimeFigureOut">
              <a:rPr lang="en-US" smtClean="0"/>
              <a:pPr/>
              <a:t>8/25/14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D01-80E3-374E-AA15-6ED79D66AB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25543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45E6-DD5B-184D-8649-3C44F7D82226}" type="datetimeFigureOut">
              <a:rPr lang="en-US" smtClean="0"/>
              <a:pPr/>
              <a:t>8/25/14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D01-80E3-374E-AA15-6ED79D66AB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92094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45E6-DD5B-184D-8649-3C44F7D82226}" type="datetimeFigureOut">
              <a:rPr lang="en-US" smtClean="0"/>
              <a:pPr/>
              <a:t>8/25/14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D01-80E3-374E-AA15-6ED79D66AB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67530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45E6-DD5B-184D-8649-3C44F7D82226}" type="datetimeFigureOut">
              <a:rPr lang="en-US" smtClean="0"/>
              <a:pPr/>
              <a:t>8/25/14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D01-80E3-374E-AA15-6ED79D66AB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61722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45E6-DD5B-184D-8649-3C44F7D82226}" type="datetimeFigureOut">
              <a:rPr lang="en-US" smtClean="0"/>
              <a:pPr/>
              <a:t>8/25/14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D01-80E3-374E-AA15-6ED79D66AB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24843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45E6-DD5B-184D-8649-3C44F7D82226}" type="datetimeFigureOut">
              <a:rPr lang="en-US" smtClean="0"/>
              <a:pPr/>
              <a:t>8/25/14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D01-80E3-374E-AA15-6ED79D66AB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68146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45E6-DD5B-184D-8649-3C44F7D82226}" type="datetimeFigureOut">
              <a:rPr lang="en-US" smtClean="0"/>
              <a:pPr/>
              <a:t>8/25/14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D01-80E3-374E-AA15-6ED79D66AB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0780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45E6-DD5B-184D-8649-3C44F7D82226}" type="datetimeFigureOut">
              <a:rPr lang="en-US" smtClean="0"/>
              <a:pPr/>
              <a:t>8/25/14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D01-80E3-374E-AA15-6ED79D66AB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18594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45E6-DD5B-184D-8649-3C44F7D82226}" type="datetimeFigureOut">
              <a:rPr lang="en-US" smtClean="0"/>
              <a:pPr/>
              <a:t>8/25/14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D01-80E3-374E-AA15-6ED79D66AB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94533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45E6-DD5B-184D-8649-3C44F7D82226}" type="datetimeFigureOut">
              <a:rPr lang="en-US" smtClean="0"/>
              <a:pPr/>
              <a:t>8/25/14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D01-80E3-374E-AA15-6ED79D66AB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62152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A45E6-DD5B-184D-8649-3C44F7D82226}" type="datetimeFigureOut">
              <a:rPr lang="en-US" smtClean="0"/>
              <a:pPr/>
              <a:t>8/25/14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D8D01-80E3-374E-AA15-6ED79D66AB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65163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404747"/>
            <a:ext cx="7772400" cy="195394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smtClean="0">
                <a:solidFill>
                  <a:srgbClr val="DA36E3"/>
                </a:solidFill>
                <a:latin typeface="Lucida Calligraphy"/>
                <a:cs typeface="Lucida Calligraphy"/>
              </a:rPr>
              <a:t>Beauty</a:t>
            </a:r>
            <a:endParaRPr lang="en-US" sz="6600" b="1" dirty="0">
              <a:solidFill>
                <a:srgbClr val="DA36E3"/>
              </a:solidFill>
              <a:latin typeface="Lucida Calligraphy"/>
              <a:cs typeface="Lucida Calligraphy"/>
            </a:endParaRPr>
          </a:p>
        </p:txBody>
      </p:sp>
      <p:pic>
        <p:nvPicPr>
          <p:cNvPr id="5" name="Content Placeholder 4" descr="woman-looking-in-mirro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3772" r="3772"/>
          <a:stretch>
            <a:fillRect/>
          </a:stretch>
        </p:blipFill>
        <p:spPr>
          <a:xfrm>
            <a:off x="466825" y="1652766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2330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Trento-Mercatino_dei_Gaudenti-alarm_clocks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5556" r="5556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696573" y="5020235"/>
            <a:ext cx="7575176" cy="1479177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Our times are in His hands.</a:t>
            </a:r>
          </a:p>
          <a:p>
            <a:pPr algn="ctr"/>
            <a:r>
              <a:rPr lang="en-US" sz="3600" dirty="0" smtClean="0"/>
              <a:t>Psalm 31:15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4116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beach-footprints2-300x221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889" r="889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791881" y="5094942"/>
            <a:ext cx="7395883" cy="1434352"/>
          </a:xfrm>
        </p:spPr>
        <p:txBody>
          <a:bodyPr>
            <a:normAutofit fontScale="92500"/>
          </a:bodyPr>
          <a:lstStyle/>
          <a:p>
            <a:pPr algn="ctr"/>
            <a:r>
              <a:rPr lang="en-US" sz="4400" dirty="0" smtClean="0"/>
              <a:t>When we cannot see, we walk by faith confident in His promises.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4920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34472"/>
            <a:ext cx="8229600" cy="1703294"/>
          </a:xfrm>
        </p:spPr>
        <p:txBody>
          <a:bodyPr/>
          <a:lstStyle/>
          <a:p>
            <a:r>
              <a:rPr lang="en-US" b="1" dirty="0" smtClean="0"/>
              <a:t>THE CHRISTIAN WOMAN and </a:t>
            </a:r>
            <a:r>
              <a:rPr lang="en-US" b="1" dirty="0" smtClean="0">
                <a:solidFill>
                  <a:srgbClr val="DA36E3"/>
                </a:solidFill>
                <a:latin typeface="Lucida Calligraphy"/>
                <a:cs typeface="Lucida Calligraphy"/>
              </a:rPr>
              <a:t/>
            </a:r>
            <a:br>
              <a:rPr lang="en-US" b="1" dirty="0" smtClean="0">
                <a:solidFill>
                  <a:srgbClr val="DA36E3"/>
                </a:solidFill>
                <a:latin typeface="Lucida Calligraphy"/>
                <a:cs typeface="Lucida Calligraphy"/>
              </a:rPr>
            </a:br>
            <a:r>
              <a:rPr lang="en-US" b="1" dirty="0" smtClean="0">
                <a:solidFill>
                  <a:srgbClr val="667E33"/>
                </a:solidFill>
                <a:latin typeface="Lucida Calligraphy"/>
                <a:cs typeface="Lucida Calligraphy"/>
              </a:rPr>
              <a:t>Beauty</a:t>
            </a:r>
            <a:r>
              <a:rPr lang="en-US" b="1" dirty="0" smtClean="0">
                <a:solidFill>
                  <a:srgbClr val="667E33"/>
                </a:solidFill>
              </a:rPr>
              <a:t> </a:t>
            </a:r>
            <a:endParaRPr lang="en-US" dirty="0">
              <a:solidFill>
                <a:srgbClr val="667E33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2450353"/>
            <a:ext cx="4038600" cy="36758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Lucida Calligraphy"/>
                <a:cs typeface="Lucida Calligraphy"/>
              </a:rPr>
              <a:t>Ecclesiastes 3</a:t>
            </a:r>
          </a:p>
          <a:p>
            <a:pPr marL="0" indent="0">
              <a:buNone/>
            </a:pPr>
            <a:endParaRPr lang="en-US" sz="3600" dirty="0">
              <a:latin typeface="Lucida Calligraphy"/>
              <a:cs typeface="Lucida Calligraphy"/>
            </a:endParaRPr>
          </a:p>
          <a:p>
            <a:pPr marL="0" indent="0">
              <a:buNone/>
            </a:pPr>
            <a:r>
              <a:rPr lang="en-US" sz="3600" dirty="0" smtClean="0">
                <a:latin typeface="Lucida Calligraphy"/>
                <a:cs typeface="Lucida Calligraphy"/>
              </a:rPr>
              <a:t>Genesis 1</a:t>
            </a:r>
          </a:p>
          <a:p>
            <a:pPr marL="0" indent="0">
              <a:buNone/>
            </a:pPr>
            <a:endParaRPr lang="en-US" sz="3600" dirty="0">
              <a:latin typeface="Lucida Calligraphy"/>
              <a:cs typeface="Lucida Calligraphy"/>
            </a:endParaRPr>
          </a:p>
          <a:p>
            <a:pPr marL="0" indent="0">
              <a:buNone/>
            </a:pPr>
            <a:r>
              <a:rPr lang="en-US" sz="3600" dirty="0" smtClean="0">
                <a:latin typeface="Lucida Calligraphy"/>
                <a:cs typeface="Lucida Calligraphy"/>
              </a:rPr>
              <a:t>Psalm 139</a:t>
            </a:r>
            <a:endParaRPr lang="en-US" sz="3600" dirty="0">
              <a:latin typeface="Lucida Calligraphy"/>
              <a:cs typeface="Lucida Calligraphy"/>
            </a:endParaRPr>
          </a:p>
        </p:txBody>
      </p:sp>
      <p:pic>
        <p:nvPicPr>
          <p:cNvPr id="9" name="Content Placeholder 8" descr="woman_mirror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6538" r="16538"/>
          <a:stretch>
            <a:fillRect/>
          </a:stretch>
        </p:blipFill>
        <p:spPr>
          <a:xfrm>
            <a:off x="4198471" y="1972234"/>
            <a:ext cx="4735893" cy="4853613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2730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598688"/>
            <a:ext cx="8248869" cy="573769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	</a:t>
            </a:r>
          </a:p>
          <a:p>
            <a:pPr marL="0" indent="0" algn="ctr">
              <a:buNone/>
            </a:pPr>
            <a:r>
              <a:rPr lang="en-US" sz="4400" dirty="0" smtClean="0"/>
              <a:t>Because God the Creator makes everything </a:t>
            </a:r>
            <a:r>
              <a:rPr lang="en-US" sz="4400" b="1" dirty="0" smtClean="0">
                <a:solidFill>
                  <a:srgbClr val="DA36E3"/>
                </a:solidFill>
                <a:latin typeface="Lucida Calligraphy"/>
                <a:cs typeface="Lucida Calligraphy"/>
              </a:rPr>
              <a:t>beautiful </a:t>
            </a:r>
            <a:r>
              <a:rPr lang="en-US" sz="4400" dirty="0" smtClean="0"/>
              <a:t>in </a:t>
            </a:r>
            <a:r>
              <a:rPr lang="en-US" sz="4400" dirty="0" smtClean="0"/>
              <a:t>His time, we can recognize His authority, respond in worship, realize our own worth and</a:t>
            </a:r>
            <a:r>
              <a:rPr lang="en-US" sz="4400" dirty="0" smtClean="0"/>
              <a:t> trust His </a:t>
            </a:r>
            <a:r>
              <a:rPr lang="en-US" sz="4400" dirty="0" smtClean="0"/>
              <a:t>timing in our lives.</a:t>
            </a:r>
            <a:r>
              <a:rPr lang="en-US" sz="4400" dirty="0" smtClean="0"/>
              <a:t> </a:t>
            </a:r>
          </a:p>
          <a:p>
            <a:pPr marL="0" indent="0" algn="ctr">
              <a:buNone/>
            </a:pPr>
            <a:endParaRPr lang="en-US" sz="4400" dirty="0" smtClean="0"/>
          </a:p>
          <a:p>
            <a:pPr marL="0" indent="0" algn="ctr">
              <a:buNone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217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31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0768" r="10768"/>
          <a:stretch>
            <a:fillRect/>
          </a:stretch>
        </p:blipFill>
        <p:spPr>
          <a:xfrm>
            <a:off x="3720353" y="273050"/>
            <a:ext cx="5199529" cy="6330950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34426" y="1108440"/>
            <a:ext cx="3301159" cy="4691063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Lucida Calligraphy"/>
                <a:cs typeface="Lucida Calligraphy"/>
              </a:rPr>
              <a:t>In our culture, </a:t>
            </a:r>
            <a:r>
              <a:rPr lang="en-US" sz="4000" b="1" dirty="0" smtClean="0">
                <a:solidFill>
                  <a:srgbClr val="D41FBE"/>
                </a:solidFill>
                <a:latin typeface="Lucida Calligraphy"/>
                <a:cs typeface="Lucida Calligraphy"/>
              </a:rPr>
              <a:t>beauty </a:t>
            </a:r>
            <a:r>
              <a:rPr lang="en-US" sz="4000" dirty="0" smtClean="0">
                <a:latin typeface="Lucida Calligraphy"/>
                <a:cs typeface="Lucida Calligraphy"/>
              </a:rPr>
              <a:t>reflects Hollywood more than holiness.</a:t>
            </a:r>
            <a:endParaRPr lang="en-US" sz="4000" dirty="0">
              <a:latin typeface="Lucida Calligraphy"/>
              <a:cs typeface="Lucida Calligraphy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9057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Lucida Calligraphy"/>
                <a:cs typeface="Lucida Calligraphy"/>
              </a:rPr>
              <a:t>He </a:t>
            </a:r>
            <a:r>
              <a:rPr lang="en-US" dirty="0" smtClean="0">
                <a:latin typeface="Lucida Calligraphy"/>
                <a:cs typeface="Lucida Calligraphy"/>
              </a:rPr>
              <a:t>Made Us</a:t>
            </a:r>
            <a:endParaRPr lang="en-US" dirty="0">
              <a:latin typeface="Lucida Calligraphy"/>
              <a:cs typeface="Lucida Calligraphy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649703" y="1889247"/>
            <a:ext cx="5214471" cy="39965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You are </a:t>
            </a:r>
            <a:r>
              <a:rPr lang="en-US" sz="4000" b="1" dirty="0" smtClean="0">
                <a:solidFill>
                  <a:srgbClr val="D41FBE"/>
                </a:solidFill>
                <a:latin typeface="Lucida Calligraphy"/>
                <a:cs typeface="Lucida Calligraphy"/>
              </a:rPr>
              <a:t>beautiful </a:t>
            </a:r>
            <a:r>
              <a:rPr lang="en-US" sz="4000" dirty="0" smtClean="0"/>
              <a:t>because a thoughtful, infallible Creator who has a very special purpose for your life designed </a:t>
            </a:r>
            <a:r>
              <a:rPr lang="en-US" sz="4000" b="1" dirty="0" smtClean="0">
                <a:solidFill>
                  <a:srgbClr val="D41FBE"/>
                </a:solidFill>
                <a:latin typeface="Lucida Calligraphy"/>
                <a:cs typeface="Lucida Calligraphy"/>
              </a:rPr>
              <a:t>you</a:t>
            </a:r>
            <a:r>
              <a:rPr lang="en-US" sz="4000" dirty="0" smtClean="0"/>
              <a:t>.</a:t>
            </a:r>
            <a:endParaRPr lang="en-US" sz="4000" dirty="0"/>
          </a:p>
        </p:txBody>
      </p:sp>
      <p:pic>
        <p:nvPicPr>
          <p:cNvPr id="8" name="Content Placeholder 7" descr="UPTOWN_woman_looking_in_mirror-585x383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0790" r="20790"/>
          <a:stretch>
            <a:fillRect/>
          </a:stretch>
        </p:blipFill>
        <p:spPr>
          <a:xfrm>
            <a:off x="5274234" y="1600200"/>
            <a:ext cx="3750237" cy="4525963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0353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Lucida Calligraphy"/>
                <a:cs typeface="Lucida Calligraphy"/>
              </a:rPr>
              <a:t>Everything</a:t>
            </a:r>
            <a:endParaRPr lang="en-US" dirty="0">
              <a:latin typeface="Lucida Calligraphy"/>
              <a:cs typeface="Lucida Calligraph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0821" y="1968079"/>
            <a:ext cx="3914588" cy="39440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God has declared that there is </a:t>
            </a:r>
            <a:r>
              <a:rPr lang="en-US" sz="4000" b="1" dirty="0" smtClean="0">
                <a:solidFill>
                  <a:srgbClr val="D41FBE"/>
                </a:solidFill>
                <a:latin typeface="Lucida Calligraphy"/>
                <a:cs typeface="Lucida Calligraphy"/>
              </a:rPr>
              <a:t>beauty</a:t>
            </a:r>
            <a:r>
              <a:rPr lang="en-US" sz="4000" dirty="0" smtClean="0">
                <a:latin typeface="Lucida Calligraphy"/>
                <a:cs typeface="Lucida Calligraphy"/>
              </a:rPr>
              <a:t> </a:t>
            </a:r>
            <a:r>
              <a:rPr lang="en-US" sz="4000" dirty="0" smtClean="0">
                <a:cs typeface="Lucida Calligraphy"/>
              </a:rPr>
              <a:t>in everything He created, including </a:t>
            </a:r>
            <a:r>
              <a:rPr lang="en-US" sz="4000" b="1" dirty="0" smtClean="0">
                <a:solidFill>
                  <a:srgbClr val="D41FBE"/>
                </a:solidFill>
                <a:latin typeface="Lucida Calligraphy"/>
                <a:cs typeface="Lucida Calligraphy"/>
              </a:rPr>
              <a:t>you.</a:t>
            </a:r>
            <a:endParaRPr lang="en-US" sz="4000" b="1" dirty="0">
              <a:solidFill>
                <a:srgbClr val="D41FBE"/>
              </a:solidFill>
            </a:endParaRPr>
          </a:p>
        </p:txBody>
      </p:sp>
      <p:pic>
        <p:nvPicPr>
          <p:cNvPr id="5" name="Content Placeholder 4" descr="88759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0219" r="20219"/>
          <a:stretch>
            <a:fillRect/>
          </a:stretch>
        </p:blipFill>
        <p:spPr>
          <a:xfrm>
            <a:off x="4228353" y="1414340"/>
            <a:ext cx="4781175" cy="5073498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0366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Lucida Calligraphy"/>
                <a:cs typeface="Lucida Calligraphy"/>
              </a:rPr>
              <a:t>Beautiful</a:t>
            </a:r>
            <a:endParaRPr lang="en-US" dirty="0">
              <a:latin typeface="Lucida Calligraphy"/>
              <a:cs typeface="Lucida Calligraphy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6207" y="2005724"/>
            <a:ext cx="3854824" cy="365234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4000" dirty="0" smtClean="0">
              <a:latin typeface="Lucida Calligraphy"/>
              <a:cs typeface="Lucida Calligraphy"/>
            </a:endParaRPr>
          </a:p>
          <a:p>
            <a:pPr marL="0" indent="0" algn="ctr">
              <a:buNone/>
            </a:pP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Lucida Calligraphy"/>
                <a:cs typeface="Lucida Calligraphy"/>
              </a:rPr>
              <a:t>Beauty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Lucida Calligraphy"/>
                <a:cs typeface="Lucida Calligraphy"/>
              </a:rPr>
              <a:t> </a:t>
            </a:r>
            <a:r>
              <a:rPr lang="en-US" sz="4000" dirty="0" smtClean="0">
                <a:cs typeface="Lucida Calligraphy"/>
              </a:rPr>
              <a:t>is not about temporal things. </a:t>
            </a:r>
          </a:p>
          <a:p>
            <a:pPr marL="0" indent="0" algn="ctr">
              <a:buNone/>
            </a:pPr>
            <a:r>
              <a:rPr lang="en-US" sz="4000" dirty="0" smtClean="0">
                <a:cs typeface="Lucida Calligraphy"/>
              </a:rPr>
              <a:t>It is an 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cs typeface="Lucida Calligraphy"/>
              </a:rPr>
              <a:t>inward attitude</a:t>
            </a:r>
            <a:r>
              <a:rPr lang="en-US" sz="4000" dirty="0" smtClean="0">
                <a:cs typeface="Lucida Calligraphy"/>
              </a:rPr>
              <a:t>.</a:t>
            </a:r>
            <a:endParaRPr lang="en-US" sz="4000" dirty="0">
              <a:latin typeface="Lucida Calligraphy"/>
              <a:cs typeface="Lucida Calligraphy"/>
            </a:endParaRPr>
          </a:p>
        </p:txBody>
      </p:sp>
      <p:pic>
        <p:nvPicPr>
          <p:cNvPr id="7" name="Content Placeholder 6" descr="old woman mirror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6500" r="16500"/>
          <a:stretch>
            <a:fillRect/>
          </a:stretch>
        </p:blipFill>
        <p:spPr>
          <a:xfrm>
            <a:off x="457200" y="1600200"/>
            <a:ext cx="4458447" cy="4996475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7838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0" y="1994338"/>
            <a:ext cx="3291672" cy="34009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Genuine </a:t>
            </a:r>
            <a:r>
              <a:rPr lang="en-US" sz="4000" b="1" dirty="0" smtClean="0">
                <a:solidFill>
                  <a:srgbClr val="D41FBE"/>
                </a:solidFill>
                <a:latin typeface="Lucida Calligraphy"/>
                <a:cs typeface="Lucida Calligraphy"/>
              </a:rPr>
              <a:t>beauty</a:t>
            </a:r>
            <a:r>
              <a:rPr lang="en-US" sz="4000" dirty="0" smtClean="0"/>
              <a:t> is evident in the </a:t>
            </a:r>
            <a:r>
              <a:rPr lang="en-US" sz="4000" dirty="0" smtClean="0">
                <a:solidFill>
                  <a:srgbClr val="D41FBE"/>
                </a:solidFill>
                <a:latin typeface="Lucida Calligraphy"/>
                <a:cs typeface="Lucida Calligraphy"/>
              </a:rPr>
              <a:t>woman </a:t>
            </a:r>
            <a:r>
              <a:rPr lang="en-US" sz="4000" dirty="0" smtClean="0"/>
              <a:t>who fears the Lord.</a:t>
            </a:r>
          </a:p>
          <a:p>
            <a:pPr marL="0" indent="0">
              <a:buNone/>
            </a:pPr>
            <a:endParaRPr lang="en-US" sz="4000" b="1" dirty="0" smtClean="0">
              <a:solidFill>
                <a:srgbClr val="D41FBE"/>
              </a:solidFill>
              <a:latin typeface="Lucida Calligraphy"/>
              <a:cs typeface="Lucida Calligraphy"/>
            </a:endParaRPr>
          </a:p>
        </p:txBody>
      </p:sp>
      <p:pic>
        <p:nvPicPr>
          <p:cNvPr id="10" name="Content Placeholder 9" descr="woman-looking-in-mirror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7314" r="27314"/>
          <a:stretch>
            <a:fillRect/>
          </a:stretch>
        </p:blipFill>
        <p:spPr>
          <a:xfrm>
            <a:off x="3291672" y="926353"/>
            <a:ext cx="5622285" cy="5363883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3054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Lucida Calligraphy"/>
                <a:cs typeface="Lucida Calligraphy"/>
              </a:rPr>
              <a:t>In Its Time</a:t>
            </a:r>
            <a:endParaRPr lang="en-US" dirty="0">
              <a:latin typeface="Lucida Calligraphy"/>
              <a:cs typeface="Lucida Calligraphy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r>
              <a:rPr lang="en-US" sz="4400" dirty="0" smtClean="0"/>
              <a:t>God put </a:t>
            </a:r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  <a:latin typeface="Lucida Calligraphy"/>
                <a:cs typeface="Lucida Calligraphy"/>
              </a:rPr>
              <a:t>us</a:t>
            </a:r>
            <a:r>
              <a:rPr lang="en-US" sz="4400" dirty="0" smtClean="0"/>
              <a:t> in a world of order that counts time.</a:t>
            </a:r>
            <a:endParaRPr lang="en-US" sz="4400" dirty="0"/>
          </a:p>
        </p:txBody>
      </p:sp>
      <p:pic>
        <p:nvPicPr>
          <p:cNvPr id="7" name="Content Placeholder 6" descr="03_Bride_wedding_dress_Lisa_Dawn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5384" r="53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0337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164</Words>
  <Application>Microsoft Macintosh PowerPoint</Application>
  <PresentationFormat>On-screen Show (4:3)</PresentationFormat>
  <Paragraphs>25</Paragraphs>
  <Slides>11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THE CHRISTIAN WOMAN and  Beauty </vt:lpstr>
      <vt:lpstr>Slide 3</vt:lpstr>
      <vt:lpstr>Slide 4</vt:lpstr>
      <vt:lpstr>He Made Us</vt:lpstr>
      <vt:lpstr>Everything</vt:lpstr>
      <vt:lpstr>Beautiful</vt:lpstr>
      <vt:lpstr>Slide 8</vt:lpstr>
      <vt:lpstr>In Its Time</vt:lpstr>
      <vt:lpstr>Slide 10</vt:lpstr>
      <vt:lpstr>Slide 11</vt:lpstr>
    </vt:vector>
  </TitlesOfParts>
  <Company>Women Nationally Active for Christ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Hodges</dc:creator>
  <cp:lastModifiedBy>Phyllis York</cp:lastModifiedBy>
  <cp:revision>20</cp:revision>
  <dcterms:created xsi:type="dcterms:W3CDTF">2014-08-25T19:24:48Z</dcterms:created>
  <dcterms:modified xsi:type="dcterms:W3CDTF">2014-08-25T19:36:35Z</dcterms:modified>
</cp:coreProperties>
</file>