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A36E3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592" y="-10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4250-1366-B04B-B483-EB6D3B44228D}" type="datetimeFigureOut">
              <a:rPr lang="en-US" smtClean="0"/>
              <a:pPr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DB32-9794-C444-9DF1-D2B83A2D8E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6009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4250-1366-B04B-B483-EB6D3B44228D}" type="datetimeFigureOut">
              <a:rPr lang="en-US" smtClean="0"/>
              <a:pPr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DB32-9794-C444-9DF1-D2B83A2D8E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9206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4250-1366-B04B-B483-EB6D3B44228D}" type="datetimeFigureOut">
              <a:rPr lang="en-US" smtClean="0"/>
              <a:pPr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DB32-9794-C444-9DF1-D2B83A2D8E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7378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4250-1366-B04B-B483-EB6D3B44228D}" type="datetimeFigureOut">
              <a:rPr lang="en-US" smtClean="0"/>
              <a:pPr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DB32-9794-C444-9DF1-D2B83A2D8E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2065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4250-1366-B04B-B483-EB6D3B44228D}" type="datetimeFigureOut">
              <a:rPr lang="en-US" smtClean="0"/>
              <a:pPr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DB32-9794-C444-9DF1-D2B83A2D8E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145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4250-1366-B04B-B483-EB6D3B44228D}" type="datetimeFigureOut">
              <a:rPr lang="en-US" smtClean="0"/>
              <a:pPr/>
              <a:t>8/25/14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DB32-9794-C444-9DF1-D2B83A2D8E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8309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4250-1366-B04B-B483-EB6D3B44228D}" type="datetimeFigureOut">
              <a:rPr lang="en-US" smtClean="0"/>
              <a:pPr/>
              <a:t>8/25/14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DB32-9794-C444-9DF1-D2B83A2D8E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110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4250-1366-B04B-B483-EB6D3B44228D}" type="datetimeFigureOut">
              <a:rPr lang="en-US" smtClean="0"/>
              <a:pPr/>
              <a:t>8/25/14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DB32-9794-C444-9DF1-D2B83A2D8E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203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4250-1366-B04B-B483-EB6D3B44228D}" type="datetimeFigureOut">
              <a:rPr lang="en-US" smtClean="0"/>
              <a:pPr/>
              <a:t>8/25/14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DB32-9794-C444-9DF1-D2B83A2D8E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740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4250-1366-B04B-B483-EB6D3B44228D}" type="datetimeFigureOut">
              <a:rPr lang="en-US" smtClean="0"/>
              <a:pPr/>
              <a:t>8/25/14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DB32-9794-C444-9DF1-D2B83A2D8E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9034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4250-1366-B04B-B483-EB6D3B44228D}" type="datetimeFigureOut">
              <a:rPr lang="en-US" smtClean="0"/>
              <a:pPr/>
              <a:t>8/25/14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DB32-9794-C444-9DF1-D2B83A2D8E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190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74250-1366-B04B-B483-EB6D3B44228D}" type="datetimeFigureOut">
              <a:rPr lang="en-US" smtClean="0"/>
              <a:pPr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1DB32-9794-C444-9DF1-D2B83A2D8E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51409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53000"/>
            <a:ext cx="5486400" cy="1219199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rgbClr val="660066"/>
                </a:solidFill>
                <a:latin typeface="Lucida Calligraphy"/>
                <a:cs typeface="Lucida Calligraphy"/>
              </a:rPr>
              <a:t>Beauty</a:t>
            </a:r>
            <a:endParaRPr lang="en-US" sz="6600" b="1" dirty="0">
              <a:solidFill>
                <a:srgbClr val="660066"/>
              </a:solidFill>
              <a:latin typeface="Lucida Calligraphy"/>
              <a:cs typeface="Lucida Calligraphy"/>
            </a:endParaRPr>
          </a:p>
        </p:txBody>
      </p:sp>
      <p:pic>
        <p:nvPicPr>
          <p:cNvPr id="6" name="Picture Placeholder 5" descr="woman-looking-in-mirror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16102" r="16102"/>
          <a:stretch>
            <a:fillRect/>
          </a:stretch>
        </p:blipFill>
        <p:spPr>
          <a:xfrm>
            <a:off x="1792288" y="660401"/>
            <a:ext cx="5486400" cy="4127500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4505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12" y="432658"/>
            <a:ext cx="8229600" cy="98497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CHRISTIAN WOMAN </a:t>
            </a:r>
            <a:r>
              <a:rPr lang="en-US" b="1" dirty="0" smtClean="0"/>
              <a:t>and </a:t>
            </a:r>
            <a:r>
              <a:rPr lang="en-US" b="1" dirty="0">
                <a:solidFill>
                  <a:srgbClr val="DA36E3"/>
                </a:solidFill>
                <a:latin typeface="Lucida Calligraphy"/>
                <a:cs typeface="Lucida Calligraphy"/>
              </a:rPr>
              <a:t/>
            </a:r>
            <a:br>
              <a:rPr lang="en-US" b="1" dirty="0">
                <a:solidFill>
                  <a:srgbClr val="DA36E3"/>
                </a:solidFill>
                <a:latin typeface="Lucida Calligraphy"/>
                <a:cs typeface="Lucida Calligraphy"/>
              </a:rPr>
            </a:br>
            <a:r>
              <a:rPr lang="en-US" b="1" dirty="0" smtClean="0">
                <a:solidFill>
                  <a:srgbClr val="DA36E3"/>
                </a:solidFill>
                <a:latin typeface="Lucida Calligraphy"/>
                <a:cs typeface="Lucida Calligraphy"/>
              </a:rPr>
              <a:t>Beauty</a:t>
            </a:r>
            <a:r>
              <a:rPr lang="en-US" b="1" dirty="0" smtClean="0">
                <a:solidFill>
                  <a:srgbClr val="DA36E3"/>
                </a:solidFill>
              </a:rPr>
              <a:t> </a:t>
            </a:r>
            <a:r>
              <a:rPr lang="en-US" dirty="0" smtClean="0">
                <a:solidFill>
                  <a:srgbClr val="DA36E3"/>
                </a:solidFill>
              </a:rPr>
              <a:t/>
            </a:r>
            <a:br>
              <a:rPr lang="en-US" dirty="0" smtClean="0">
                <a:solidFill>
                  <a:srgbClr val="DA36E3"/>
                </a:solidFill>
              </a:rPr>
            </a:br>
            <a:endParaRPr lang="en-US" dirty="0">
              <a:solidFill>
                <a:srgbClr val="DA36E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0854"/>
            <a:ext cx="8229600" cy="4465309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(Ecclesiastes 3; Genesis 1; Psalm 139))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Because </a:t>
            </a:r>
            <a:r>
              <a:rPr lang="en-US" dirty="0"/>
              <a:t>God the Creator makes everything </a:t>
            </a:r>
            <a:r>
              <a:rPr lang="en-US" b="1" dirty="0">
                <a:solidFill>
                  <a:srgbClr val="DA36E3"/>
                </a:solidFill>
                <a:latin typeface="Lucida Calligraphy"/>
                <a:cs typeface="Lucida Calligraphy"/>
              </a:rPr>
              <a:t>beautiful</a:t>
            </a:r>
            <a:r>
              <a:rPr lang="en-US" b="1" dirty="0">
                <a:solidFill>
                  <a:srgbClr val="DA36E3"/>
                </a:solidFill>
              </a:rPr>
              <a:t> </a:t>
            </a:r>
            <a:r>
              <a:rPr lang="en-US" dirty="0"/>
              <a:t>in His time, we can recognize His authority, respond in worship, realize our own worth and trust His timing in our lives.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32056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 descr="UPTOWN_woman_looking_in_mirror-585x38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21411" r="21411"/>
          <a:stretch>
            <a:fillRect/>
          </a:stretch>
        </p:blipFill>
        <p:spPr>
          <a:xfrm>
            <a:off x="4467412" y="454261"/>
            <a:ext cx="4676588" cy="5671902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368800" cy="46910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Lucida Calligraphy"/>
                <a:cs typeface="Lucida Calligraphy"/>
              </a:rPr>
              <a:t>Date:</a:t>
            </a:r>
          </a:p>
          <a:p>
            <a:endParaRPr lang="en-US" sz="3600" dirty="0" smtClean="0">
              <a:latin typeface="Lucida Calligraphy"/>
              <a:cs typeface="Lucida Calligraphy"/>
            </a:endParaRPr>
          </a:p>
          <a:p>
            <a:r>
              <a:rPr lang="en-US" sz="3600" dirty="0" smtClean="0">
                <a:latin typeface="Lucida Calligraphy"/>
                <a:cs typeface="Lucida Calligraphy"/>
              </a:rPr>
              <a:t>Time:</a:t>
            </a:r>
          </a:p>
          <a:p>
            <a:endParaRPr lang="en-US" sz="3600" dirty="0">
              <a:latin typeface="Lucida Calligraphy"/>
              <a:cs typeface="Lucida Calligraphy"/>
            </a:endParaRPr>
          </a:p>
          <a:p>
            <a:r>
              <a:rPr lang="en-US" sz="3600" dirty="0" smtClean="0">
                <a:latin typeface="Lucida Calligraphy"/>
                <a:cs typeface="Lucida Calligraphy"/>
              </a:rPr>
              <a:t>Location</a:t>
            </a:r>
            <a:r>
              <a:rPr lang="en-US" sz="4000" dirty="0" smtClean="0">
                <a:latin typeface="Lucida Calligraphy"/>
                <a:cs typeface="Lucida Calligraphy"/>
              </a:rPr>
              <a:t>:</a:t>
            </a:r>
            <a:endParaRPr lang="en-US" sz="4000" dirty="0">
              <a:latin typeface="Lucida Calligraphy"/>
              <a:cs typeface="Lucida Calligraphy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8475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4918" y="273050"/>
            <a:ext cx="4158584" cy="58531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43245" y="2009773"/>
            <a:ext cx="4999197" cy="411639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Lucida Calligraphy"/>
                <a:cs typeface="Lucida Calligraphy"/>
              </a:rPr>
              <a:t>In partnership with…</a:t>
            </a:r>
            <a:endParaRPr lang="en-US" sz="4000" dirty="0">
              <a:latin typeface="Lucida Calligraphy"/>
              <a:cs typeface="Lucida Calligraphy"/>
            </a:endParaRPr>
          </a:p>
        </p:txBody>
      </p:sp>
      <p:pic>
        <p:nvPicPr>
          <p:cNvPr id="8" name="Content Placeholder 4" descr="logo for 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6651" r="6651"/>
          <a:stretch>
            <a:fillRect/>
          </a:stretch>
        </p:blipFill>
        <p:spPr>
          <a:xfrm>
            <a:off x="4577234" y="273049"/>
            <a:ext cx="4423728" cy="625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6396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63</Words>
  <Application>Microsoft Macintosh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Beauty</vt:lpstr>
      <vt:lpstr>THE CHRISTIAN WOMAN and  Beauty  </vt:lpstr>
      <vt:lpstr>Slide 3</vt:lpstr>
      <vt:lpstr>Slide 4</vt:lpstr>
    </vt:vector>
  </TitlesOfParts>
  <Company>Women Nationally Active for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Beauty</dc:title>
  <dc:creator>Elizabeth Hodges</dc:creator>
  <cp:lastModifiedBy>Phyllis York</cp:lastModifiedBy>
  <cp:revision>10</cp:revision>
  <dcterms:created xsi:type="dcterms:W3CDTF">2014-08-25T19:36:45Z</dcterms:created>
  <dcterms:modified xsi:type="dcterms:W3CDTF">2014-08-25T19:37:52Z</dcterms:modified>
</cp:coreProperties>
</file>