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57" r:id="rId4"/>
    <p:sldId id="266" r:id="rId5"/>
    <p:sldId id="258" r:id="rId6"/>
    <p:sldId id="259" r:id="rId7"/>
    <p:sldId id="269" r:id="rId8"/>
    <p:sldId id="268" r:id="rId9"/>
    <p:sldId id="260" r:id="rId10"/>
    <p:sldId id="261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00"/>
    <a:srgbClr val="00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2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3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4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8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1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t>6/5/14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7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t>6/5/14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1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t>6/5/14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4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t>6/5/14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9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t>6/5/14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4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t>6/5/14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51CF-2715-DA4F-ADC0-6FC8E8201D9D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5D10D-72CD-0445-A720-ED01548F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1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JunIntr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5" b="6425"/>
          <a:stretch>
            <a:fillRect/>
          </a:stretch>
        </p:blipFill>
        <p:spPr>
          <a:xfrm>
            <a:off x="3263341" y="-83866"/>
            <a:ext cx="6062601" cy="6941866"/>
          </a:xfrm>
        </p:spPr>
      </p:pic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132896" y="1683579"/>
            <a:ext cx="2908951" cy="4442584"/>
          </a:xfrm>
        </p:spPr>
        <p:txBody>
          <a:bodyPr>
            <a:normAutofit/>
          </a:bodyPr>
          <a:lstStyle/>
          <a:p>
            <a:pPr algn="ctr"/>
            <a:endParaRPr lang="en-US" sz="4400" dirty="0" smtClean="0">
              <a:latin typeface="Apple Chancery"/>
              <a:cs typeface="Apple Chancery"/>
            </a:endParaRPr>
          </a:p>
          <a:p>
            <a:pPr algn="ctr"/>
            <a:r>
              <a:rPr lang="en-US" sz="4400" dirty="0" smtClean="0">
                <a:latin typeface="Apple Chancery"/>
                <a:cs typeface="Apple Chancery"/>
              </a:rPr>
              <a:t>Women Jesus Challenged</a:t>
            </a:r>
            <a:endParaRPr lang="en-US" sz="4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626827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48746" y="273050"/>
            <a:ext cx="3238053" cy="585311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 dirty="0" smtClean="0">
                <a:latin typeface="Apple Chancery"/>
                <a:cs typeface="Apple Chancery"/>
              </a:rPr>
              <a:t>Time:</a:t>
            </a:r>
          </a:p>
          <a:p>
            <a:pPr marL="0" indent="0">
              <a:buNone/>
            </a:pPr>
            <a:endParaRPr lang="en-US" sz="4000" b="1" dirty="0">
              <a:latin typeface="Apple Chancery"/>
              <a:cs typeface="Apple Chancery"/>
            </a:endParaRPr>
          </a:p>
          <a:p>
            <a:pPr marL="0" indent="0">
              <a:buNone/>
            </a:pPr>
            <a:r>
              <a:rPr lang="en-US" sz="4000" b="1" dirty="0" smtClean="0">
                <a:latin typeface="Apple Chancery"/>
                <a:cs typeface="Apple Chancery"/>
              </a:rPr>
              <a:t>Date:</a:t>
            </a:r>
          </a:p>
          <a:p>
            <a:pPr marL="0" indent="0">
              <a:buNone/>
            </a:pPr>
            <a:endParaRPr lang="en-US" sz="4000" b="1" dirty="0">
              <a:latin typeface="Apple Chancery"/>
              <a:cs typeface="Apple Chancery"/>
            </a:endParaRPr>
          </a:p>
          <a:p>
            <a:pPr marL="0" indent="0">
              <a:buNone/>
            </a:pPr>
            <a:r>
              <a:rPr lang="en-US" sz="4000" b="1" dirty="0" smtClean="0">
                <a:latin typeface="Apple Chancery"/>
                <a:cs typeface="Apple Chancery"/>
              </a:rPr>
              <a:t>Location:</a:t>
            </a:r>
            <a:endParaRPr lang="en-US" sz="4000" b="1" dirty="0">
              <a:latin typeface="Apple Chancery"/>
              <a:cs typeface="Apple Chancery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73050"/>
            <a:ext cx="3008313" cy="58531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JunInt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9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17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logo for pp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r="6651"/>
          <a:stretch>
            <a:fillRect/>
          </a:stretch>
        </p:blipFill>
        <p:spPr>
          <a:xfrm>
            <a:off x="3465513" y="147628"/>
            <a:ext cx="5221287" cy="597853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686" y="1435100"/>
            <a:ext cx="3795754" cy="4691063"/>
          </a:xfrm>
        </p:spPr>
        <p:txBody>
          <a:bodyPr/>
          <a:lstStyle/>
          <a:p>
            <a:endParaRPr lang="en-US" dirty="0" smtClean="0">
              <a:latin typeface="Lucida Handwriting"/>
              <a:cs typeface="Lucida Handwriting"/>
            </a:endParaRPr>
          </a:p>
          <a:p>
            <a:endParaRPr lang="en-US" dirty="0">
              <a:latin typeface="Lucida Handwriting"/>
              <a:cs typeface="Lucida Handwriting"/>
            </a:endParaRPr>
          </a:p>
          <a:p>
            <a:endParaRPr lang="en-US" dirty="0" smtClean="0">
              <a:latin typeface="Lucida Handwriting"/>
              <a:cs typeface="Lucida Handwriting"/>
            </a:endParaRPr>
          </a:p>
          <a:p>
            <a:r>
              <a:rPr lang="en-US" sz="3200" dirty="0" smtClean="0">
                <a:latin typeface="Lucida Calligraphy"/>
                <a:cs typeface="Lucida Calligraphy"/>
              </a:rPr>
              <a:t>In partnership</a:t>
            </a:r>
          </a:p>
          <a:p>
            <a:r>
              <a:rPr lang="en-US" sz="3200" dirty="0">
                <a:latin typeface="Lucida Calligraphy"/>
                <a:cs typeface="Lucida Calligraphy"/>
              </a:rPr>
              <a:t> </a:t>
            </a:r>
            <a:r>
              <a:rPr lang="en-US" sz="3200" dirty="0" smtClean="0">
                <a:latin typeface="Lucida Calligraphy"/>
                <a:cs typeface="Lucida Calligraphy"/>
              </a:rPr>
              <a:t>     with….</a:t>
            </a:r>
            <a:endParaRPr lang="en-US" sz="3200" dirty="0"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val="53980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9326" y="273050"/>
            <a:ext cx="4427473" cy="58531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9A00"/>
                </a:solidFill>
              </a:rPr>
              <a:t>Matthew 20:20: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0000"/>
                </a:solidFill>
              </a:rPr>
              <a:t>And he said unto her, What wilt thou? She </a:t>
            </a:r>
            <a:r>
              <a:rPr lang="en-US" sz="4000" dirty="0" err="1" smtClean="0">
                <a:solidFill>
                  <a:srgbClr val="000000"/>
                </a:solidFill>
              </a:rPr>
              <a:t>saith</a:t>
            </a:r>
            <a:r>
              <a:rPr lang="en-US" sz="4000" dirty="0" smtClean="0">
                <a:solidFill>
                  <a:srgbClr val="000000"/>
                </a:solidFill>
              </a:rPr>
              <a:t> unto him, Grant that these my two sons may sit, the one on thy right hand, and the other on the left, in thy kingdom. 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alomeFramed[2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667350"/>
            <a:ext cx="3522239" cy="514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6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39224" y="273050"/>
            <a:ext cx="4847575" cy="5853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Jesus challenged the mother of James and John in her </a:t>
            </a:r>
            <a:r>
              <a:rPr lang="en-US" sz="4400" b="1" dirty="0" smtClean="0">
                <a:solidFill>
                  <a:srgbClr val="00A800"/>
                </a:solidFill>
              </a:rPr>
              <a:t>outrageous request </a:t>
            </a:r>
            <a:r>
              <a:rPr lang="en-US" sz="4400" dirty="0" smtClean="0"/>
              <a:t>for her two sons.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SalomeFramed[2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485"/>
            <a:ext cx="3619500" cy="54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9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162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671024"/>
            <a:ext cx="8229600" cy="2850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FF6600"/>
                </a:solidFill>
              </a:rPr>
              <a:t>Matthew 27:55-56:</a:t>
            </a:r>
          </a:p>
          <a:p>
            <a:pPr marL="0" indent="0">
              <a:buNone/>
            </a:pPr>
            <a:r>
              <a:rPr lang="en-US" dirty="0" smtClean="0"/>
              <a:t>And many women were there beholding afar off….among which was Mary Magdalene, and Mary the mother of James and </a:t>
            </a:r>
            <a:r>
              <a:rPr lang="en-US" dirty="0" err="1" smtClean="0"/>
              <a:t>Joses</a:t>
            </a:r>
            <a:r>
              <a:rPr lang="en-US" dirty="0" smtClean="0"/>
              <a:t>, and the mother of Zebedee’s children.</a:t>
            </a:r>
            <a:endParaRPr lang="en-US" dirty="0"/>
          </a:p>
        </p:txBody>
      </p:sp>
      <p:pic>
        <p:nvPicPr>
          <p:cNvPr id="7" name="Picture 6" descr="Calvary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269" y="0"/>
            <a:ext cx="5517146" cy="36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6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90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type="body" orient="vert" idx="4294967295"/>
          </p:nvPr>
        </p:nvSpPr>
        <p:spPr>
          <a:xfrm>
            <a:off x="457200" y="4548616"/>
            <a:ext cx="7772400" cy="19051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400" dirty="0" smtClean="0"/>
              <a:t>Jesus </a:t>
            </a:r>
            <a:r>
              <a:rPr lang="en-US" sz="4400" b="1" dirty="0" smtClean="0">
                <a:solidFill>
                  <a:srgbClr val="FF6600"/>
                </a:solidFill>
              </a:rPr>
              <a:t>challenged the expectations </a:t>
            </a:r>
            <a:r>
              <a:rPr lang="en-US" sz="4400" dirty="0" smtClean="0"/>
              <a:t>of Salome and others as they watched Him suffer on the cross.</a:t>
            </a:r>
            <a:endParaRPr lang="en-US" sz="4400" dirty="0"/>
          </a:p>
        </p:txBody>
      </p:sp>
      <p:pic>
        <p:nvPicPr>
          <p:cNvPr id="20" name="Picture 19" descr="Calvary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64" y="218703"/>
            <a:ext cx="6482384" cy="404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6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008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2789"/>
            <a:ext cx="8229600" cy="230384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Titus 3:7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0000"/>
                </a:solidFill>
              </a:rPr>
              <a:t>That being justified by his grace, we should be made heirs </a:t>
            </a:r>
            <a:r>
              <a:rPr lang="en-US" sz="4400" dirty="0" err="1" smtClean="0">
                <a:solidFill>
                  <a:srgbClr val="000000"/>
                </a:solidFill>
              </a:rPr>
              <a:t>acccording</a:t>
            </a:r>
            <a:r>
              <a:rPr lang="en-US" sz="4400" dirty="0" smtClean="0">
                <a:solidFill>
                  <a:srgbClr val="000000"/>
                </a:solidFill>
              </a:rPr>
              <a:t> to the hope of eternal life.</a:t>
            </a:r>
            <a:endParaRPr lang="en-US" sz="4400" dirty="0">
              <a:solidFill>
                <a:srgbClr val="000000"/>
              </a:solidFill>
            </a:endParaRPr>
          </a:p>
        </p:txBody>
      </p:sp>
      <p:pic>
        <p:nvPicPr>
          <p:cNvPr id="4" name="Picture 3" descr="ruggedcrosscalvarysuns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94" y="274637"/>
            <a:ext cx="5714976" cy="400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33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008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3385"/>
            <a:ext cx="8229600" cy="202324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 smtClean="0"/>
              <a:t>Jesus challenged Salome’s faith when His death </a:t>
            </a:r>
            <a:r>
              <a:rPr lang="en-US" sz="4400" b="1" dirty="0" smtClean="0">
                <a:solidFill>
                  <a:srgbClr val="000090"/>
                </a:solidFill>
              </a:rPr>
              <a:t>seemingly destroyed all </a:t>
            </a:r>
            <a:r>
              <a:rPr lang="en-US" sz="4400" b="1" dirty="0" err="1" smtClean="0">
                <a:solidFill>
                  <a:srgbClr val="000090"/>
                </a:solidFill>
              </a:rPr>
              <a:t>expections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4" name="Picture 3" descr="ruggedcrosscalvarysuns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94" y="274637"/>
            <a:ext cx="5714976" cy="400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95704" y="273050"/>
            <a:ext cx="3591096" cy="585311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Ephesians 3:20</a:t>
            </a: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Now unto him that is able to do exceeding abundantly above all that we ask or think, according to the power that </a:t>
            </a:r>
            <a:r>
              <a:rPr lang="en-US" dirty="0" err="1" smtClean="0"/>
              <a:t>worketh</a:t>
            </a:r>
            <a:r>
              <a:rPr lang="en-US" dirty="0" smtClean="0"/>
              <a:t> in us.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95057" cy="46910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empty-to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" y="0"/>
            <a:ext cx="49613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824" y="398742"/>
            <a:ext cx="3809691" cy="606974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 smtClean="0"/>
              <a:t>Jesus challenged Salome at the tomb on Resurrection morning ---a day that </a:t>
            </a:r>
            <a:r>
              <a:rPr lang="en-US" sz="4400" b="1" dirty="0" smtClean="0">
                <a:solidFill>
                  <a:srgbClr val="3366FF"/>
                </a:solidFill>
              </a:rPr>
              <a:t>exceeded all expectations.</a:t>
            </a:r>
            <a:endParaRPr lang="en-US" sz="4400" b="1" dirty="0">
              <a:solidFill>
                <a:srgbClr val="3366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273050"/>
            <a:ext cx="3854544" cy="58531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empty-to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" y="31812"/>
            <a:ext cx="5106765" cy="682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77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221</Words>
  <Application>Microsoft Macintosh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Women Nationally Active for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Elizabeth Hodges</cp:lastModifiedBy>
  <cp:revision>7</cp:revision>
  <dcterms:created xsi:type="dcterms:W3CDTF">2014-05-21T18:09:20Z</dcterms:created>
  <dcterms:modified xsi:type="dcterms:W3CDTF">2014-06-05T20:04:08Z</dcterms:modified>
</cp:coreProperties>
</file>