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65" r:id="rId3"/>
    <p:sldId id="257" r:id="rId4"/>
    <p:sldId id="269" r:id="rId5"/>
    <p:sldId id="271" r:id="rId6"/>
    <p:sldId id="266" r:id="rId7"/>
    <p:sldId id="258" r:id="rId8"/>
    <p:sldId id="270" r:id="rId9"/>
    <p:sldId id="267" r:id="rId10"/>
    <p:sldId id="259" r:id="rId11"/>
    <p:sldId id="272" r:id="rId12"/>
    <p:sldId id="268" r:id="rId13"/>
    <p:sldId id="260" r:id="rId14"/>
    <p:sldId id="273" r:id="rId15"/>
    <p:sldId id="26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A56D9"/>
    <a:srgbClr val="00A300"/>
    <a:srgbClr val="009A00"/>
    <a:srgbClr val="00A8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76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5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74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041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3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0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024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69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864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09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361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JunIntr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425" b="6425"/>
          <a:stretch>
            <a:fillRect/>
          </a:stretch>
        </p:blipFill>
        <p:spPr>
          <a:xfrm>
            <a:off x="3263341" y="-83866"/>
            <a:ext cx="6062601" cy="6941866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32896" y="1683579"/>
            <a:ext cx="2908951" cy="4442584"/>
          </a:xfrm>
        </p:spPr>
        <p:txBody>
          <a:bodyPr>
            <a:normAutofit/>
          </a:bodyPr>
          <a:lstStyle/>
          <a:p>
            <a:pPr algn="ctr"/>
            <a:endParaRPr lang="en-US" sz="4400" dirty="0" smtClean="0">
              <a:latin typeface="Apple Chancery"/>
              <a:cs typeface="Apple Chancery"/>
            </a:endParaRPr>
          </a:p>
          <a:p>
            <a:pPr algn="ctr"/>
            <a:r>
              <a:rPr lang="en-US" sz="4400" dirty="0" smtClean="0">
                <a:latin typeface="Apple Chancery"/>
                <a:cs typeface="Apple Chancery"/>
              </a:rPr>
              <a:t>Women Jesus Challenged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82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008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3385"/>
            <a:ext cx="8229600" cy="20232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Jesus challenged Salome’s faith when His death </a:t>
            </a:r>
            <a:r>
              <a:rPr lang="en-US" sz="4400" b="1" dirty="0" smtClean="0">
                <a:solidFill>
                  <a:srgbClr val="000090"/>
                </a:solidFill>
              </a:rPr>
              <a:t>seemingly destroyed all</a:t>
            </a:r>
            <a:r>
              <a:rPr lang="en-US" sz="4400" b="1" dirty="0" smtClean="0">
                <a:solidFill>
                  <a:srgbClr val="000090"/>
                </a:solidFill>
              </a:rPr>
              <a:t> expectations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4" name="Picture 3" descr="ruggedcrosscalvarysun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20794" y="274637"/>
            <a:ext cx="5714976" cy="40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63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6459" y="1076112"/>
            <a:ext cx="5738112" cy="4606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baseline="30000" dirty="0">
                <a:solidFill>
                  <a:srgbClr val="0000FF"/>
                </a:solidFill>
              </a:rPr>
              <a:t>Times of no expectations </a:t>
            </a:r>
            <a:r>
              <a:rPr lang="en-US" sz="4400" baseline="30000" dirty="0"/>
              <a:t>are perfect moments for our prowling Enemy to creep in for the attack—planting seeds of doubt, nursing our fears and causing us to question God’s love and </a:t>
            </a:r>
            <a:r>
              <a:rPr lang="en-US" sz="4400" baseline="30000" dirty="0" smtClean="0"/>
              <a:t>forgiveness</a:t>
            </a:r>
            <a:r>
              <a:rPr lang="en-US" sz="4400" baseline="30000" dirty="0"/>
              <a:t>. </a:t>
            </a:r>
            <a:endParaRPr lang="en-US" sz="4400" baseline="30000" dirty="0" smtClean="0"/>
          </a:p>
          <a:p>
            <a:endParaRPr lang="en-US" sz="4400" baseline="30000" dirty="0"/>
          </a:p>
          <a:p>
            <a:r>
              <a:rPr lang="en-US" sz="4400" baseline="30000" dirty="0" smtClean="0"/>
              <a:t>Jesus</a:t>
            </a:r>
            <a:r>
              <a:rPr lang="en-US" sz="4400" baseline="30000" dirty="0"/>
              <a:t>’ model prayer takes into account those very times</a:t>
            </a:r>
            <a:r>
              <a:rPr lang="en-US" sz="4400" baseline="30000" dirty="0" smtClean="0"/>
              <a:t>. (Matthew 6:9-13)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68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5703" y="273050"/>
            <a:ext cx="3900563" cy="585311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2A56D9"/>
                </a:solidFill>
              </a:rPr>
              <a:t>Ephesians 3:20: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Now unto him that is able to do exceedingly abundantly above all that we ask or think, according to the power that </a:t>
            </a:r>
            <a:r>
              <a:rPr lang="en-US" dirty="0" err="1" smtClean="0"/>
              <a:t>worketh</a:t>
            </a:r>
            <a:r>
              <a:rPr lang="en-US" dirty="0" smtClean="0"/>
              <a:t> in us.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5057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empty-to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02" y="0"/>
            <a:ext cx="49613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9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824" y="398742"/>
            <a:ext cx="3809691" cy="60697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Jesus challenged Salome at the tomb on Resurrection morning ---a day that </a:t>
            </a:r>
            <a:r>
              <a:rPr lang="en-US" sz="4400" b="1" dirty="0" smtClean="0">
                <a:solidFill>
                  <a:srgbClr val="3366FF"/>
                </a:solidFill>
              </a:rPr>
              <a:t>exceeded all expectations.</a:t>
            </a:r>
            <a:endParaRPr lang="en-US" sz="4400" b="1" dirty="0">
              <a:solidFill>
                <a:srgbClr val="3366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854544" cy="5853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empty-to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720" y="31812"/>
            <a:ext cx="5106765" cy="68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67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6766" y="864418"/>
            <a:ext cx="3422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baseline="30000" dirty="0"/>
              <a:t>Make time to just praise the Lord. Don’t ask Him for a thing. Just praise Him for always exceeding your </a:t>
            </a:r>
            <a:r>
              <a:rPr lang="en-US" sz="6000" b="1" baseline="30000" dirty="0" smtClean="0"/>
              <a:t>expectations</a:t>
            </a:r>
            <a:r>
              <a:rPr lang="en-US" sz="6000" b="1" baseline="30000" dirty="0"/>
              <a:t>.</a:t>
            </a:r>
            <a:endParaRPr lang="en-US" sz="6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493952"/>
            <a:ext cx="4005654" cy="56322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empty-to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-1"/>
            <a:ext cx="47980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493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8746" y="273050"/>
            <a:ext cx="3238053" cy="58531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 smtClean="0">
                <a:latin typeface="Apple Chancery"/>
                <a:cs typeface="Apple Chancery"/>
              </a:rPr>
              <a:t>Time:</a:t>
            </a:r>
          </a:p>
          <a:p>
            <a:pPr marL="0" indent="0">
              <a:buNone/>
            </a:pPr>
            <a:endParaRPr lang="en-US" sz="4000" b="1" dirty="0"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pple Chancery"/>
                <a:cs typeface="Apple Chancery"/>
              </a:rPr>
              <a:t>Date:</a:t>
            </a:r>
          </a:p>
          <a:p>
            <a:pPr marL="0" indent="0">
              <a:buNone/>
            </a:pPr>
            <a:endParaRPr lang="en-US" sz="4000" b="1" dirty="0"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pple Chancery"/>
                <a:cs typeface="Apple Chancery"/>
              </a:rPr>
              <a:t>Location:</a:t>
            </a:r>
            <a:endParaRPr lang="en-US" sz="4000" b="1" dirty="0">
              <a:latin typeface="Apple Chancery"/>
              <a:cs typeface="Apple Chancery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Jun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521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21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 for pp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51" r="6651"/>
          <a:stretch>
            <a:fillRect/>
          </a:stretch>
        </p:blipFill>
        <p:spPr>
          <a:xfrm>
            <a:off x="3465513" y="147628"/>
            <a:ext cx="5221287" cy="59785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86" y="1435100"/>
            <a:ext cx="3795754" cy="4691063"/>
          </a:xfrm>
        </p:spPr>
        <p:txBody>
          <a:bodyPr/>
          <a:lstStyle/>
          <a:p>
            <a:endParaRPr lang="en-US" dirty="0" smtClean="0">
              <a:latin typeface="Lucida Handwriting"/>
              <a:cs typeface="Lucida Handwriting"/>
            </a:endParaRPr>
          </a:p>
          <a:p>
            <a:endParaRPr lang="en-US" dirty="0">
              <a:latin typeface="Lucida Handwriting"/>
              <a:cs typeface="Lucida Handwriting"/>
            </a:endParaRPr>
          </a:p>
          <a:p>
            <a:endParaRPr lang="en-US" dirty="0" smtClean="0">
              <a:latin typeface="Lucida Handwriting"/>
              <a:cs typeface="Lucida Handwriting"/>
            </a:endParaRPr>
          </a:p>
          <a:p>
            <a:r>
              <a:rPr lang="en-US" sz="3200" dirty="0" smtClean="0">
                <a:latin typeface="Lucida Calligraphy"/>
                <a:cs typeface="Lucida Calligraphy"/>
              </a:rPr>
              <a:t>In partnership</a:t>
            </a:r>
          </a:p>
          <a:p>
            <a:r>
              <a:rPr lang="en-US" sz="3200" dirty="0">
                <a:latin typeface="Lucida Calligraphy"/>
                <a:cs typeface="Lucida Calligraphy"/>
              </a:rPr>
              <a:t> </a:t>
            </a:r>
            <a:r>
              <a:rPr lang="en-US" sz="3200" dirty="0" smtClean="0">
                <a:latin typeface="Lucida Calligraphy"/>
                <a:cs typeface="Lucida Calligraphy"/>
              </a:rPr>
              <a:t>     with….</a:t>
            </a:r>
            <a:endParaRPr lang="en-US" sz="32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98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326" y="273050"/>
            <a:ext cx="4427473" cy="585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9A00"/>
                </a:solidFill>
              </a:rPr>
              <a:t>Matthew 20:20: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And he said unto her, What wilt thou? She </a:t>
            </a:r>
            <a:r>
              <a:rPr lang="en-US" sz="4000" dirty="0" err="1" smtClean="0">
                <a:solidFill>
                  <a:srgbClr val="000000"/>
                </a:solidFill>
              </a:rPr>
              <a:t>saith</a:t>
            </a:r>
            <a:r>
              <a:rPr lang="en-US" sz="4000" dirty="0" smtClean="0">
                <a:solidFill>
                  <a:srgbClr val="000000"/>
                </a:solidFill>
              </a:rPr>
              <a:t> unto him, Grant that these my two sons may sit, the one on thy right hand, and the other on the left, in thy kingdom.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alomeFramed[2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199" y="667350"/>
            <a:ext cx="3522239" cy="51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0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9224" y="273050"/>
            <a:ext cx="4847575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Jesus challenged the mother of James and John in her </a:t>
            </a:r>
            <a:r>
              <a:rPr lang="en-US" sz="4400" b="1" dirty="0" smtClean="0">
                <a:solidFill>
                  <a:srgbClr val="00A800"/>
                </a:solidFill>
              </a:rPr>
              <a:t>outrageous request </a:t>
            </a:r>
            <a:r>
              <a:rPr lang="en-US" sz="4400" dirty="0" smtClean="0"/>
              <a:t>for her two sons.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alomeFramed[2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797485"/>
            <a:ext cx="3619500" cy="54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11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1179" y="882059"/>
            <a:ext cx="6015151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baseline="30000" dirty="0" smtClean="0"/>
          </a:p>
          <a:p>
            <a:r>
              <a:rPr lang="en-US" sz="4800" b="1" baseline="30000" dirty="0" smtClean="0"/>
              <a:t>Conduct </a:t>
            </a:r>
            <a:r>
              <a:rPr lang="en-US" sz="4800" b="1" baseline="30000" dirty="0"/>
              <a:t>a </a:t>
            </a:r>
            <a:r>
              <a:rPr lang="en-US" sz="4800" b="1" baseline="30000" dirty="0">
                <a:solidFill>
                  <a:srgbClr val="00A300"/>
                </a:solidFill>
              </a:rPr>
              <a:t>self-audit</a:t>
            </a:r>
            <a:r>
              <a:rPr lang="en-US" sz="4800" b="1" baseline="30000" dirty="0"/>
              <a:t>. </a:t>
            </a:r>
            <a:endParaRPr lang="en-US" sz="4800" b="1" baseline="30000" dirty="0" smtClean="0"/>
          </a:p>
          <a:p>
            <a:endParaRPr lang="en-US" sz="4800" b="1" baseline="30000" dirty="0"/>
          </a:p>
          <a:p>
            <a:r>
              <a:rPr lang="en-US" sz="4800" b="1" baseline="30000" dirty="0" smtClean="0"/>
              <a:t>Do </a:t>
            </a:r>
            <a:r>
              <a:rPr lang="en-US" sz="4800" b="1" baseline="30000" dirty="0"/>
              <a:t>your requests/ prayers/expectations to and of God go beyond what might be in His will? </a:t>
            </a:r>
            <a:endParaRPr lang="en-US" sz="4800" b="1" baseline="30000" dirty="0" smtClean="0"/>
          </a:p>
          <a:p>
            <a:endParaRPr lang="en-US" sz="4800" b="1" baseline="30000" dirty="0"/>
          </a:p>
          <a:p>
            <a:r>
              <a:rPr lang="en-US" sz="4800" b="1" baseline="30000" dirty="0" smtClean="0"/>
              <a:t>Do </a:t>
            </a:r>
            <a:r>
              <a:rPr lang="en-US" sz="4800" b="1" baseline="30000" dirty="0"/>
              <a:t>all the things you expect God to do in and for you bring Him glory?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422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16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71024"/>
            <a:ext cx="8229600" cy="285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6600"/>
                </a:solidFill>
              </a:rPr>
              <a:t>Matthew 27:55-56: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And many women were there beholding afar off….among which was Mary Magdalene, and Mary the mother of James and </a:t>
            </a:r>
            <a:r>
              <a:rPr lang="en-US" b="1" dirty="0" err="1" smtClean="0">
                <a:solidFill>
                  <a:srgbClr val="000000"/>
                </a:solidFill>
              </a:rPr>
              <a:t>Joses</a:t>
            </a:r>
            <a:r>
              <a:rPr lang="en-US" b="1" dirty="0" smtClean="0">
                <a:solidFill>
                  <a:srgbClr val="000000"/>
                </a:solidFill>
              </a:rPr>
              <a:t>, and the mother of Zebedee’s children.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Calvar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60269" y="0"/>
            <a:ext cx="5517146" cy="36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581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16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0678" y="4375006"/>
            <a:ext cx="8229600" cy="216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6600"/>
                </a:solidFill>
              </a:rPr>
              <a:t>Matthew 27:46: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What was Jesus’ question?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 descr="Calvar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22980" y="0"/>
            <a:ext cx="6054435" cy="4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976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9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orient="vert" idx="4294967295"/>
          </p:nvPr>
        </p:nvSpPr>
        <p:spPr>
          <a:xfrm>
            <a:off x="457200" y="4548616"/>
            <a:ext cx="7772400" cy="19051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Jesus </a:t>
            </a:r>
            <a:r>
              <a:rPr lang="en-US" sz="4400" b="1" dirty="0" smtClean="0">
                <a:solidFill>
                  <a:srgbClr val="FF6600"/>
                </a:solidFill>
              </a:rPr>
              <a:t>challenged the expectations </a:t>
            </a:r>
            <a:r>
              <a:rPr lang="en-US" sz="4400" dirty="0" smtClean="0"/>
              <a:t>of Salome and others as they watched Him suffer on the cross.</a:t>
            </a:r>
            <a:endParaRPr lang="en-US" sz="4400" dirty="0"/>
          </a:p>
        </p:txBody>
      </p:sp>
      <p:pic>
        <p:nvPicPr>
          <p:cNvPr id="20" name="Picture 19" descr="Calvar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40364" y="201062"/>
            <a:ext cx="6482384" cy="40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246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950" y="1005547"/>
            <a:ext cx="7249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aseline="30000" dirty="0"/>
              <a:t>“Our life is full of brokenness—broken relationships, broken promises, broken expectations. How can we </a:t>
            </a:r>
            <a:r>
              <a:rPr lang="en-US" sz="4800" b="1" baseline="30000" dirty="0">
                <a:solidFill>
                  <a:srgbClr val="FF6600"/>
                </a:solidFill>
              </a:rPr>
              <a:t>live with that brokenness without </a:t>
            </a:r>
            <a:r>
              <a:rPr lang="en-US" sz="4800" b="1" baseline="30000" dirty="0" smtClean="0">
                <a:solidFill>
                  <a:srgbClr val="FF6600"/>
                </a:solidFill>
              </a:rPr>
              <a:t>becoming </a:t>
            </a:r>
            <a:r>
              <a:rPr lang="en-US" sz="4800" b="1" baseline="30000" dirty="0">
                <a:solidFill>
                  <a:srgbClr val="FF6600"/>
                </a:solidFill>
              </a:rPr>
              <a:t>bitter and resentful </a:t>
            </a:r>
            <a:r>
              <a:rPr lang="en-US" sz="4800" baseline="30000" dirty="0"/>
              <a:t>except by returning again and again to God’s faithful presence in our </a:t>
            </a:r>
            <a:r>
              <a:rPr lang="en-US" sz="4800" baseline="30000" dirty="0" smtClean="0"/>
              <a:t>lives?”</a:t>
            </a:r>
            <a:endParaRPr lang="en-US" sz="4800" baseline="30000" dirty="0"/>
          </a:p>
          <a:p>
            <a:r>
              <a:rPr lang="en-US" sz="4800" baseline="30000" dirty="0"/>
              <a:t>–Henri </a:t>
            </a:r>
            <a:r>
              <a:rPr lang="en-US" sz="4800" baseline="30000" dirty="0" err="1"/>
              <a:t>Nouwen</a:t>
            </a:r>
            <a:r>
              <a:rPr lang="en-US" sz="4800" baseline="30000" dirty="0"/>
              <a:t> from Some Quotable Christian Quotes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85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950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657266"/>
            <a:ext cx="8229600" cy="1852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Titus 3:7: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That being justified by his grace, we should be made heirs according to the hope of eternal life.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ruggedcrosscalvarysun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2495" y="139407"/>
            <a:ext cx="5500615" cy="42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252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409</Words>
  <Application>Microsoft Macintosh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9</cp:revision>
  <dcterms:created xsi:type="dcterms:W3CDTF">2014-05-22T17:49:40Z</dcterms:created>
  <dcterms:modified xsi:type="dcterms:W3CDTF">2014-05-22T18:12:13Z</dcterms:modified>
</cp:coreProperties>
</file>