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A8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12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1CF-2715-DA4F-ADC0-6FC8E8201D9D}" type="datetimeFigureOut">
              <a:rPr lang="en-US" smtClean="0"/>
              <a:pPr/>
              <a:t>5/22/14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D10D-72CD-0445-A720-ED01548F2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7620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1CF-2715-DA4F-ADC0-6FC8E8201D9D}" type="datetimeFigureOut">
              <a:rPr lang="en-US" smtClean="0"/>
              <a:pPr/>
              <a:t>5/22/14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D10D-72CD-0445-A720-ED01548F2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853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1CF-2715-DA4F-ADC0-6FC8E8201D9D}" type="datetimeFigureOut">
              <a:rPr lang="en-US" smtClean="0"/>
              <a:pPr/>
              <a:t>5/22/14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D10D-72CD-0445-A720-ED01548F2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8749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1CF-2715-DA4F-ADC0-6FC8E8201D9D}" type="datetimeFigureOut">
              <a:rPr lang="en-US" smtClean="0"/>
              <a:pPr/>
              <a:t>5/22/14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D10D-72CD-0445-A720-ED01548F2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938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1CF-2715-DA4F-ADC0-6FC8E8201D9D}" type="datetimeFigureOut">
              <a:rPr lang="en-US" smtClean="0"/>
              <a:pPr/>
              <a:t>5/22/14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D10D-72CD-0445-A720-ED01548F2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041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1CF-2715-DA4F-ADC0-6FC8E8201D9D}" type="datetimeFigureOut">
              <a:rPr lang="en-US" smtClean="0"/>
              <a:pPr/>
              <a:t>5/22/14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D10D-72CD-0445-A720-ED01548F2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1370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1CF-2715-DA4F-ADC0-6FC8E8201D9D}" type="datetimeFigureOut">
              <a:rPr lang="en-US" smtClean="0"/>
              <a:pPr/>
              <a:t>5/22/14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D10D-72CD-0445-A720-ED01548F2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2017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1CF-2715-DA4F-ADC0-6FC8E8201D9D}" type="datetimeFigureOut">
              <a:rPr lang="en-US" smtClean="0"/>
              <a:pPr/>
              <a:t>5/22/14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D10D-72CD-0445-A720-ED01548F2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024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1CF-2715-DA4F-ADC0-6FC8E8201D9D}" type="datetimeFigureOut">
              <a:rPr lang="en-US" smtClean="0"/>
              <a:pPr/>
              <a:t>5/22/14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D10D-72CD-0445-A720-ED01548F2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569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1CF-2715-DA4F-ADC0-6FC8E8201D9D}" type="datetimeFigureOut">
              <a:rPr lang="en-US" smtClean="0"/>
              <a:pPr/>
              <a:t>5/22/14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D10D-72CD-0445-A720-ED01548F2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864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51CF-2715-DA4F-ADC0-6FC8E8201D9D}" type="datetimeFigureOut">
              <a:rPr lang="en-US" smtClean="0"/>
              <a:pPr/>
              <a:t>5/22/14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5D10D-72CD-0445-A720-ED01548F2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7099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551CF-2715-DA4F-ADC0-6FC8E8201D9D}" type="datetimeFigureOut">
              <a:rPr lang="en-US" smtClean="0"/>
              <a:pPr/>
              <a:t>5/22/14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5D10D-72CD-0445-A720-ED01548F2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361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 descr="JunIntr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6425" b="6425"/>
          <a:stretch>
            <a:fillRect/>
          </a:stretch>
        </p:blipFill>
        <p:spPr>
          <a:xfrm>
            <a:off x="3263341" y="-83866"/>
            <a:ext cx="6062601" cy="6941866"/>
          </a:xfrm>
        </p:spPr>
      </p:pic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132896" y="1683579"/>
            <a:ext cx="2908951" cy="4442584"/>
          </a:xfrm>
        </p:spPr>
        <p:txBody>
          <a:bodyPr>
            <a:normAutofit/>
          </a:bodyPr>
          <a:lstStyle/>
          <a:p>
            <a:pPr algn="ctr"/>
            <a:endParaRPr lang="en-US" sz="4400" dirty="0" smtClean="0">
              <a:latin typeface="Apple Chancery"/>
              <a:cs typeface="Apple Chancery"/>
            </a:endParaRPr>
          </a:p>
          <a:p>
            <a:pPr algn="ctr"/>
            <a:r>
              <a:rPr lang="en-US" sz="4400" dirty="0" smtClean="0">
                <a:latin typeface="Apple Chancery"/>
                <a:cs typeface="Apple Chancery"/>
              </a:rPr>
              <a:t>Women Jesus Challenged</a:t>
            </a:r>
            <a:endParaRPr lang="en-US" sz="44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6827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39224" y="273050"/>
            <a:ext cx="4847575" cy="58531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Jesus challenged the mother of James and John in her </a:t>
            </a:r>
            <a:r>
              <a:rPr lang="en-US" sz="4400" b="1" dirty="0" smtClean="0">
                <a:solidFill>
                  <a:srgbClr val="00A800"/>
                </a:solidFill>
              </a:rPr>
              <a:t>outrageous request </a:t>
            </a:r>
            <a:r>
              <a:rPr lang="en-US" sz="4400" dirty="0" smtClean="0"/>
              <a:t>for her two sons.</a:t>
            </a: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SalomeFramed[2]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797485"/>
            <a:ext cx="3619500" cy="549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1193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907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type="body" orient="vert" idx="4294967295"/>
          </p:nvPr>
        </p:nvSpPr>
        <p:spPr>
          <a:xfrm>
            <a:off x="457200" y="4548616"/>
            <a:ext cx="7772400" cy="190510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400" dirty="0" smtClean="0"/>
              <a:t>Jesus </a:t>
            </a:r>
            <a:r>
              <a:rPr lang="en-US" sz="4400" b="1" dirty="0" smtClean="0">
                <a:solidFill>
                  <a:srgbClr val="FF6600"/>
                </a:solidFill>
              </a:rPr>
              <a:t>challenged the expectations </a:t>
            </a:r>
            <a:r>
              <a:rPr lang="en-US" sz="4400" dirty="0" smtClean="0"/>
              <a:t>of Salome and others as they watched Him suffer on the cross.</a:t>
            </a:r>
            <a:endParaRPr lang="en-US" sz="4400" dirty="0"/>
          </a:p>
        </p:txBody>
      </p:sp>
      <p:pic>
        <p:nvPicPr>
          <p:cNvPr id="20" name="Picture 19" descr="Calvary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40364" y="201062"/>
            <a:ext cx="6482384" cy="404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2461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0081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63385"/>
            <a:ext cx="8229600" cy="202324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dirty="0" smtClean="0"/>
              <a:t>Jesus challenged Salome’s faith when His death </a:t>
            </a:r>
            <a:r>
              <a:rPr lang="en-US" sz="4400" b="1" dirty="0" smtClean="0">
                <a:solidFill>
                  <a:srgbClr val="000090"/>
                </a:solidFill>
              </a:rPr>
              <a:t>seemingly destroyed all</a:t>
            </a:r>
            <a:r>
              <a:rPr lang="en-US" sz="4400" b="1" dirty="0" smtClean="0">
                <a:solidFill>
                  <a:srgbClr val="000090"/>
                </a:solidFill>
              </a:rPr>
              <a:t> expectations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pic>
        <p:nvPicPr>
          <p:cNvPr id="4" name="Picture 3" descr="ruggedcrosscalvarysuns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20794" y="274637"/>
            <a:ext cx="5714976" cy="400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1633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824" y="398742"/>
            <a:ext cx="3809691" cy="606974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dirty="0" smtClean="0"/>
              <a:t>Jesus challenged Salome at the tomb on Resurrection morning ---a day that </a:t>
            </a:r>
            <a:r>
              <a:rPr lang="en-US" sz="4400" b="1" dirty="0" smtClean="0">
                <a:solidFill>
                  <a:srgbClr val="3366FF"/>
                </a:solidFill>
              </a:rPr>
              <a:t>exceeded all expectations.</a:t>
            </a:r>
            <a:endParaRPr lang="en-US" sz="4400" b="1" dirty="0">
              <a:solidFill>
                <a:srgbClr val="3366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273050"/>
            <a:ext cx="3854544" cy="585311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empty-tom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5720" y="31812"/>
            <a:ext cx="5106765" cy="682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6677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48746" y="273050"/>
            <a:ext cx="3238053" cy="585311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b="1" dirty="0" smtClean="0">
                <a:latin typeface="Apple Chancery"/>
                <a:cs typeface="Apple Chancery"/>
              </a:rPr>
              <a:t>Time:</a:t>
            </a:r>
          </a:p>
          <a:p>
            <a:pPr marL="0" indent="0">
              <a:buNone/>
            </a:pPr>
            <a:endParaRPr lang="en-US" sz="4000" b="1" dirty="0">
              <a:latin typeface="Apple Chancery"/>
              <a:cs typeface="Apple Chancery"/>
            </a:endParaRPr>
          </a:p>
          <a:p>
            <a:pPr marL="0" indent="0">
              <a:buNone/>
            </a:pPr>
            <a:r>
              <a:rPr lang="en-US" sz="4000" b="1" dirty="0" smtClean="0">
                <a:latin typeface="Apple Chancery"/>
                <a:cs typeface="Apple Chancery"/>
              </a:rPr>
              <a:t>Date:</a:t>
            </a:r>
          </a:p>
          <a:p>
            <a:pPr marL="0" indent="0">
              <a:buNone/>
            </a:pPr>
            <a:endParaRPr lang="en-US" sz="4000" b="1" dirty="0">
              <a:latin typeface="Apple Chancery"/>
              <a:cs typeface="Apple Chancery"/>
            </a:endParaRPr>
          </a:p>
          <a:p>
            <a:pPr marL="0" indent="0">
              <a:buNone/>
            </a:pPr>
            <a:r>
              <a:rPr lang="en-US" sz="4000" b="1" dirty="0" smtClean="0">
                <a:latin typeface="Apple Chancery"/>
                <a:cs typeface="Apple Chancery"/>
              </a:rPr>
              <a:t>Location:</a:t>
            </a:r>
            <a:endParaRPr lang="en-US" sz="4000" b="1" dirty="0">
              <a:latin typeface="Apple Chancery"/>
              <a:cs typeface="Apple Chancery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273050"/>
            <a:ext cx="3008313" cy="585311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JunInt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5219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2217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logo for pp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651" r="6651"/>
          <a:stretch>
            <a:fillRect/>
          </a:stretch>
        </p:blipFill>
        <p:spPr>
          <a:xfrm>
            <a:off x="3465513" y="147628"/>
            <a:ext cx="5221287" cy="597853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686" y="1435100"/>
            <a:ext cx="3795754" cy="4691063"/>
          </a:xfrm>
        </p:spPr>
        <p:txBody>
          <a:bodyPr/>
          <a:lstStyle/>
          <a:p>
            <a:endParaRPr lang="en-US" dirty="0" smtClean="0">
              <a:latin typeface="Lucida Handwriting"/>
              <a:cs typeface="Lucida Handwriting"/>
            </a:endParaRPr>
          </a:p>
          <a:p>
            <a:endParaRPr lang="en-US" dirty="0">
              <a:latin typeface="Lucida Handwriting"/>
              <a:cs typeface="Lucida Handwriting"/>
            </a:endParaRPr>
          </a:p>
          <a:p>
            <a:endParaRPr lang="en-US" dirty="0" smtClean="0">
              <a:latin typeface="Lucida Handwriting"/>
              <a:cs typeface="Lucida Handwriting"/>
            </a:endParaRPr>
          </a:p>
          <a:p>
            <a:r>
              <a:rPr lang="en-US" sz="3200" dirty="0" smtClean="0">
                <a:latin typeface="Lucida Calligraphy"/>
                <a:cs typeface="Lucida Calligraphy"/>
              </a:rPr>
              <a:t>In partnership</a:t>
            </a:r>
          </a:p>
          <a:p>
            <a:r>
              <a:rPr lang="en-US" sz="3200" dirty="0">
                <a:latin typeface="Lucida Calligraphy"/>
                <a:cs typeface="Lucida Calligraphy"/>
              </a:rPr>
              <a:t> </a:t>
            </a:r>
            <a:r>
              <a:rPr lang="en-US" sz="3200" dirty="0" smtClean="0">
                <a:latin typeface="Lucida Calligraphy"/>
                <a:cs typeface="Lucida Calligraphy"/>
              </a:rPr>
              <a:t>     with….</a:t>
            </a:r>
            <a:endParaRPr lang="en-US" sz="3200" dirty="0">
              <a:latin typeface="Lucida Calligraphy"/>
              <a:cs typeface="Lucida Calligraphy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980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80</Words>
  <Application>Microsoft Macintosh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Women Nationally Active for Christ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Phyllis York</cp:lastModifiedBy>
  <cp:revision>4</cp:revision>
  <dcterms:created xsi:type="dcterms:W3CDTF">2014-05-22T18:13:40Z</dcterms:created>
  <dcterms:modified xsi:type="dcterms:W3CDTF">2014-05-22T18:14:23Z</dcterms:modified>
</cp:coreProperties>
</file>