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7" r:id="rId2"/>
    <p:sldId id="259" r:id="rId3"/>
    <p:sldId id="261" r:id="rId4"/>
    <p:sldId id="263" r:id="rId5"/>
    <p:sldId id="267" r:id="rId6"/>
    <p:sldId id="271" r:id="rId7"/>
    <p:sldId id="273" r:id="rId8"/>
    <p:sldId id="275" r:id="rId9"/>
    <p:sldId id="281" r:id="rId10"/>
    <p:sldId id="280"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D96709"/>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45" d="100"/>
          <a:sy n="145" d="100"/>
        </p:scale>
        <p:origin x="-1296"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C47C5E-A576-BE49-A0EB-E541D46E7CA2}" type="datetimeFigureOut">
              <a:rPr lang="en-US" smtClean="0"/>
              <a:pPr/>
              <a:t>3/11/14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37BBA-07CF-E545-84AB-6BC60374859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62158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C47C5E-A576-BE49-A0EB-E541D46E7CA2}" type="datetimeFigureOut">
              <a:rPr lang="en-US" smtClean="0"/>
              <a:pPr/>
              <a:t>3/11/14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37BBA-07CF-E545-84AB-6BC60374859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2400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C47C5E-A576-BE49-A0EB-E541D46E7CA2}" type="datetimeFigureOut">
              <a:rPr lang="en-US" smtClean="0"/>
              <a:pPr/>
              <a:t>3/11/14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37BBA-07CF-E545-84AB-6BC60374859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08098548"/>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C47C5E-A576-BE49-A0EB-E541D46E7CA2}" type="datetimeFigureOut">
              <a:rPr lang="en-US" smtClean="0"/>
              <a:pPr/>
              <a:t>3/11/14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37BBA-07CF-E545-84AB-6BC60374859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22358511"/>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C47C5E-A576-BE49-A0EB-E541D46E7CA2}" type="datetimeFigureOut">
              <a:rPr lang="en-US" smtClean="0"/>
              <a:pPr/>
              <a:t>3/11/14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37BBA-07CF-E545-84AB-6BC60374859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83206585"/>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C47C5E-A576-BE49-A0EB-E541D46E7CA2}" type="datetimeFigureOut">
              <a:rPr lang="en-US" smtClean="0"/>
              <a:pPr/>
              <a:t>3/11/14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D37BBA-07CF-E545-84AB-6BC60374859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53302533"/>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C47C5E-A576-BE49-A0EB-E541D46E7CA2}" type="datetimeFigureOut">
              <a:rPr lang="en-US" smtClean="0"/>
              <a:pPr/>
              <a:t>3/11/14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D37BBA-07CF-E545-84AB-6BC60374859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71736943"/>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C47C5E-A576-BE49-A0EB-E541D46E7CA2}" type="datetimeFigureOut">
              <a:rPr lang="en-US" smtClean="0"/>
              <a:pPr/>
              <a:t>3/11/14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D37BBA-07CF-E545-84AB-6BC60374859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31424484"/>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C47C5E-A576-BE49-A0EB-E541D46E7CA2}" type="datetimeFigureOut">
              <a:rPr lang="en-US" smtClean="0"/>
              <a:pPr/>
              <a:t>3/11/14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D37BBA-07CF-E545-84AB-6BC60374859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93674148"/>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C47C5E-A576-BE49-A0EB-E541D46E7CA2}" type="datetimeFigureOut">
              <a:rPr lang="en-US" smtClean="0"/>
              <a:pPr/>
              <a:t>3/11/14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D37BBA-07CF-E545-84AB-6BC60374859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76012460"/>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C47C5E-A576-BE49-A0EB-E541D46E7CA2}" type="datetimeFigureOut">
              <a:rPr lang="en-US" smtClean="0"/>
              <a:pPr/>
              <a:t>3/11/14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D37BBA-07CF-E545-84AB-6BC60374859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445127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C47C5E-A576-BE49-A0EB-E541D46E7CA2}" type="datetimeFigureOut">
              <a:rPr lang="en-US" smtClean="0"/>
              <a:pPr/>
              <a:t>3/11/14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37BBA-07CF-E545-84AB-6BC60374859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98830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62680" y="273050"/>
            <a:ext cx="4381320" cy="6298481"/>
          </a:xfrm>
        </p:spPr>
        <p:txBody>
          <a:bodyPr/>
          <a:lstStyle/>
          <a:p>
            <a:pPr marL="0" indent="0">
              <a:buNone/>
            </a:pPr>
            <a:r>
              <a:rPr lang="en-US" dirty="0" smtClean="0"/>
              <a:t>March Bible Study</a:t>
            </a:r>
          </a:p>
          <a:p>
            <a:pPr marL="0" indent="0">
              <a:buNone/>
            </a:pPr>
            <a:endParaRPr lang="en-US" dirty="0"/>
          </a:p>
          <a:p>
            <a:pPr marL="0" indent="0">
              <a:buNone/>
            </a:pPr>
            <a:endParaRPr lang="en-US" dirty="0" smtClean="0"/>
          </a:p>
          <a:p>
            <a:pPr marL="0" indent="0">
              <a:buNone/>
            </a:pPr>
            <a:r>
              <a:rPr lang="en-US" dirty="0"/>
              <a:t> </a:t>
            </a:r>
            <a:r>
              <a:rPr lang="en-US" dirty="0" smtClean="0"/>
              <a:t>  </a:t>
            </a:r>
            <a:r>
              <a:rPr lang="en-US" sz="4400" dirty="0" smtClean="0"/>
              <a:t>“</a:t>
            </a:r>
            <a:r>
              <a:rPr lang="en-US" sz="4400" i="1" dirty="0" smtClean="0"/>
              <a:t>My Name is</a:t>
            </a:r>
          </a:p>
          <a:p>
            <a:pPr marL="0" indent="0">
              <a:buNone/>
            </a:pPr>
            <a:r>
              <a:rPr lang="en-US" sz="4400" i="1" dirty="0"/>
              <a:t> </a:t>
            </a:r>
            <a:r>
              <a:rPr lang="en-US" sz="4400" i="1" dirty="0" smtClean="0"/>
              <a:t>          Giver”</a:t>
            </a:r>
          </a:p>
          <a:p>
            <a:pPr marL="0" indent="0">
              <a:buNone/>
            </a:pPr>
            <a:endParaRPr lang="en-US" i="1" dirty="0"/>
          </a:p>
          <a:p>
            <a:pPr marL="0" indent="0">
              <a:buNone/>
            </a:pPr>
            <a:r>
              <a:rPr lang="en-US" i="1" dirty="0" smtClean="0"/>
              <a:t>            </a:t>
            </a:r>
          </a:p>
          <a:p>
            <a:pPr marL="0" indent="0">
              <a:buNone/>
            </a:pPr>
            <a:r>
              <a:rPr lang="en-US" i="1" dirty="0"/>
              <a:t> </a:t>
            </a:r>
            <a:r>
              <a:rPr lang="en-US" i="1" dirty="0" smtClean="0"/>
              <a:t>               </a:t>
            </a:r>
            <a:r>
              <a:rPr lang="en-US" dirty="0" smtClean="0"/>
              <a:t>by Anita Scott</a:t>
            </a:r>
            <a:endParaRPr lang="en-US" dirty="0"/>
          </a:p>
        </p:txBody>
      </p:sp>
      <p:sp>
        <p:nvSpPr>
          <p:cNvPr id="4" name="Text Placeholder 3"/>
          <p:cNvSpPr>
            <a:spLocks noGrp="1"/>
          </p:cNvSpPr>
          <p:nvPr>
            <p:ph type="body" sz="half" idx="2"/>
          </p:nvPr>
        </p:nvSpPr>
        <p:spPr/>
        <p:txBody>
          <a:bodyPr/>
          <a:lstStyle/>
          <a:p>
            <a:endParaRPr lang="en-US" dirty="0"/>
          </a:p>
        </p:txBody>
      </p:sp>
      <p:pic>
        <p:nvPicPr>
          <p:cNvPr id="6" name="Picture 5"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69367" y="0"/>
            <a:ext cx="5066387" cy="7123759"/>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97586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67878"/>
          </a:xfrm>
        </p:spPr>
        <p:txBody>
          <a:bodyPr/>
          <a:lstStyle/>
          <a:p>
            <a:r>
              <a:rPr lang="en-US" b="1" i="1" dirty="0" smtClean="0">
                <a:solidFill>
                  <a:srgbClr val="D96709"/>
                </a:solidFill>
                <a:latin typeface="Lucida Handwriting"/>
                <a:cs typeface="Lucida Handwriting"/>
              </a:rPr>
              <a:t>Make Me a Servant</a:t>
            </a:r>
            <a:endParaRPr lang="en-US" b="1" i="1" dirty="0">
              <a:solidFill>
                <a:srgbClr val="D96709"/>
              </a:solidFill>
              <a:latin typeface="Lucida Handwriting"/>
              <a:cs typeface="Lucida Handwriting"/>
            </a:endParaRPr>
          </a:p>
        </p:txBody>
      </p:sp>
      <p:sp>
        <p:nvSpPr>
          <p:cNvPr id="3" name="Content Placeholder 2"/>
          <p:cNvSpPr>
            <a:spLocks noGrp="1"/>
          </p:cNvSpPr>
          <p:nvPr>
            <p:ph idx="1"/>
          </p:nvPr>
        </p:nvSpPr>
        <p:spPr>
          <a:xfrm>
            <a:off x="457200" y="1242516"/>
            <a:ext cx="8229600" cy="5259986"/>
          </a:xfrm>
        </p:spPr>
        <p:txBody>
          <a:bodyPr/>
          <a:lstStyle/>
          <a:p>
            <a:pPr marL="0" indent="0" algn="ctr">
              <a:buNone/>
            </a:pPr>
            <a:endParaRPr lang="en-US" dirty="0" smtClean="0">
              <a:latin typeface="Lucida Handwriting"/>
              <a:cs typeface="Lucida Handwriting"/>
            </a:endParaRPr>
          </a:p>
          <a:p>
            <a:pPr marL="0" indent="0" algn="ctr">
              <a:buNone/>
            </a:pPr>
            <a:r>
              <a:rPr lang="en-US" b="1" dirty="0">
                <a:solidFill>
                  <a:srgbClr val="D96709"/>
                </a:solidFill>
                <a:latin typeface="Lucida Handwriting"/>
                <a:cs typeface="Lucida Handwriting"/>
              </a:rPr>
              <a:t>h</a:t>
            </a:r>
            <a:r>
              <a:rPr lang="en-US" b="1" dirty="0" smtClean="0">
                <a:solidFill>
                  <a:srgbClr val="D96709"/>
                </a:solidFill>
                <a:latin typeface="Lucida Handwriting"/>
                <a:cs typeface="Lucida Handwriting"/>
              </a:rPr>
              <a:t>umble and meek.</a:t>
            </a:r>
          </a:p>
          <a:p>
            <a:pPr marL="0" indent="0" algn="ctr">
              <a:buNone/>
            </a:pPr>
            <a:r>
              <a:rPr lang="en-US" b="1" dirty="0" smtClean="0">
                <a:solidFill>
                  <a:srgbClr val="D96709"/>
                </a:solidFill>
                <a:latin typeface="Lucida Handwriting"/>
                <a:cs typeface="Lucida Handwriting"/>
              </a:rPr>
              <a:t>Lord, let me lift up those</a:t>
            </a:r>
          </a:p>
          <a:p>
            <a:pPr marL="0" indent="0" algn="ctr">
              <a:buNone/>
            </a:pPr>
            <a:r>
              <a:rPr lang="en-US" b="1" dirty="0" smtClean="0">
                <a:solidFill>
                  <a:srgbClr val="D96709"/>
                </a:solidFill>
                <a:latin typeface="Lucida Handwriting"/>
                <a:cs typeface="Lucida Handwriting"/>
              </a:rPr>
              <a:t>who are weak. </a:t>
            </a:r>
            <a:endParaRPr lang="en-US" b="1" dirty="0">
              <a:solidFill>
                <a:srgbClr val="D96709"/>
              </a:solidFill>
              <a:latin typeface="Lucida Handwriting"/>
              <a:cs typeface="Lucida Handwriting"/>
            </a:endParaRPr>
          </a:p>
          <a:p>
            <a:pPr marL="0" indent="0" algn="ctr">
              <a:buNone/>
            </a:pPr>
            <a:r>
              <a:rPr lang="en-US" b="1" dirty="0" smtClean="0">
                <a:solidFill>
                  <a:srgbClr val="D96709"/>
                </a:solidFill>
                <a:latin typeface="Lucida Handwriting"/>
                <a:cs typeface="Lucida Handwriting"/>
              </a:rPr>
              <a:t>And may the prayer of my</a:t>
            </a:r>
          </a:p>
          <a:p>
            <a:pPr marL="0" indent="0" algn="ctr">
              <a:buNone/>
            </a:pPr>
            <a:r>
              <a:rPr lang="en-US" b="1" dirty="0">
                <a:solidFill>
                  <a:srgbClr val="D96709"/>
                </a:solidFill>
                <a:latin typeface="Lucida Handwriting"/>
                <a:cs typeface="Lucida Handwriting"/>
              </a:rPr>
              <a:t>h</a:t>
            </a:r>
            <a:r>
              <a:rPr lang="en-US" b="1" dirty="0" smtClean="0">
                <a:solidFill>
                  <a:srgbClr val="D96709"/>
                </a:solidFill>
                <a:latin typeface="Lucida Handwriting"/>
                <a:cs typeface="Lucida Handwriting"/>
              </a:rPr>
              <a:t>eart always be:</a:t>
            </a:r>
          </a:p>
          <a:p>
            <a:pPr marL="0" indent="0" algn="ctr">
              <a:buNone/>
            </a:pPr>
            <a:r>
              <a:rPr lang="en-US" b="1" dirty="0" smtClean="0">
                <a:solidFill>
                  <a:srgbClr val="D96709"/>
                </a:solidFill>
                <a:latin typeface="Lucida Handwriting"/>
                <a:cs typeface="Lucida Handwriting"/>
              </a:rPr>
              <a:t>Make me a servant today.</a:t>
            </a:r>
          </a:p>
          <a:p>
            <a:pPr marL="0" indent="0">
              <a:buNone/>
            </a:pPr>
            <a:r>
              <a:rPr lang="en-US" b="1" dirty="0">
                <a:solidFill>
                  <a:srgbClr val="D96709"/>
                </a:solidFill>
                <a:latin typeface="Lucida Handwriting"/>
                <a:cs typeface="Lucida Handwriting"/>
              </a:rPr>
              <a:t>	</a:t>
            </a:r>
            <a:r>
              <a:rPr lang="en-US" b="1" dirty="0" smtClean="0">
                <a:solidFill>
                  <a:srgbClr val="D96709"/>
                </a:solidFill>
                <a:latin typeface="Lucida Handwriting"/>
                <a:cs typeface="Lucida Handwriting"/>
              </a:rPr>
              <a:t>							--Kelly Willard</a:t>
            </a:r>
            <a:endParaRPr lang="en-US" b="1" dirty="0">
              <a:solidFill>
                <a:srgbClr val="D96709"/>
              </a:solidFill>
              <a:latin typeface="Lucida Handwriting"/>
              <a:cs typeface="Lucida Handwriting"/>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34057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62680" y="273051"/>
            <a:ext cx="4381320" cy="6008560"/>
          </a:xfrm>
        </p:spPr>
        <p:txBody>
          <a:bodyPr>
            <a:normAutofit fontScale="92500" lnSpcReduction="10000"/>
          </a:bodyPr>
          <a:lstStyle/>
          <a:p>
            <a:pPr marL="0" indent="0" algn="ctr">
              <a:buNone/>
            </a:pPr>
            <a:endParaRPr lang="en-US" sz="4400" dirty="0" smtClean="0"/>
          </a:p>
          <a:p>
            <a:pPr marL="0" indent="0" algn="ctr">
              <a:buNone/>
            </a:pPr>
            <a:r>
              <a:rPr lang="en-US" sz="4400" b="1" dirty="0" smtClean="0">
                <a:solidFill>
                  <a:srgbClr val="D96709"/>
                </a:solidFill>
              </a:rPr>
              <a:t>Leviticus 27:30: </a:t>
            </a:r>
            <a:r>
              <a:rPr lang="en-US" sz="4400" dirty="0" smtClean="0"/>
              <a:t>And all of the tithe of the land, whether of the seed of the land, or of the fruit of the tree, is the Lord’s: it is holy unto the Lord.</a:t>
            </a:r>
            <a:endParaRPr lang="en-US" sz="4400" dirty="0"/>
          </a:p>
        </p:txBody>
      </p:sp>
      <p:sp>
        <p:nvSpPr>
          <p:cNvPr id="4" name="Text Placeholder 3"/>
          <p:cNvSpPr>
            <a:spLocks noGrp="1"/>
          </p:cNvSpPr>
          <p:nvPr>
            <p:ph type="body" sz="half" idx="2"/>
          </p:nvPr>
        </p:nvSpPr>
        <p:spPr/>
        <p:txBody>
          <a:bodyPr/>
          <a:lstStyle/>
          <a:p>
            <a:endParaRPr lang="en-US" dirty="0"/>
          </a:p>
        </p:txBody>
      </p:sp>
      <p:pic>
        <p:nvPicPr>
          <p:cNvPr id="6" name="Picture 5"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94387" y="-132880"/>
            <a:ext cx="5066387" cy="7123759"/>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488706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62680" y="273050"/>
            <a:ext cx="4381320" cy="6298481"/>
          </a:xfrm>
        </p:spPr>
        <p:txBody>
          <a:bodyPr>
            <a:normAutofit/>
          </a:bodyPr>
          <a:lstStyle/>
          <a:p>
            <a:pPr marL="0" indent="0">
              <a:buNone/>
            </a:pPr>
            <a:endParaRPr lang="en-US" sz="4000" dirty="0" smtClean="0"/>
          </a:p>
          <a:p>
            <a:pPr marL="0" indent="0">
              <a:buNone/>
            </a:pPr>
            <a:r>
              <a:rPr lang="en-US" sz="4000" dirty="0" smtClean="0"/>
              <a:t>Giving </a:t>
            </a:r>
            <a:r>
              <a:rPr lang="en-US" sz="4000" b="1" dirty="0" smtClean="0">
                <a:solidFill>
                  <a:srgbClr val="D96709"/>
                </a:solidFill>
              </a:rPr>
              <a:t>financially </a:t>
            </a:r>
            <a:r>
              <a:rPr lang="en-US" sz="4000" dirty="0" smtClean="0"/>
              <a:t>acknowledges our gratitude to God, realizing all we possess comes as a gift from His hand.</a:t>
            </a:r>
            <a:endParaRPr lang="en-US" sz="4000" dirty="0"/>
          </a:p>
        </p:txBody>
      </p:sp>
      <p:sp>
        <p:nvSpPr>
          <p:cNvPr id="4" name="Text Placeholder 3"/>
          <p:cNvSpPr>
            <a:spLocks noGrp="1"/>
          </p:cNvSpPr>
          <p:nvPr>
            <p:ph type="body" sz="half" idx="2"/>
          </p:nvPr>
        </p:nvSpPr>
        <p:spPr/>
        <p:txBody>
          <a:bodyPr/>
          <a:lstStyle/>
          <a:p>
            <a:endParaRPr lang="en-US" dirty="0"/>
          </a:p>
        </p:txBody>
      </p:sp>
      <p:pic>
        <p:nvPicPr>
          <p:cNvPr id="6" name="Picture 5"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69367" y="0"/>
            <a:ext cx="5066387" cy="7123759"/>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48870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62680" y="273050"/>
            <a:ext cx="4179872" cy="6298481"/>
          </a:xfrm>
        </p:spPr>
        <p:txBody>
          <a:bodyPr>
            <a:normAutofit lnSpcReduction="10000"/>
          </a:bodyPr>
          <a:lstStyle/>
          <a:p>
            <a:pPr marL="0" indent="0" algn="ctr">
              <a:buNone/>
            </a:pPr>
            <a:r>
              <a:rPr lang="en-US" sz="4400" b="1" dirty="0" smtClean="0">
                <a:solidFill>
                  <a:srgbClr val="D96709"/>
                </a:solidFill>
              </a:rPr>
              <a:t>Revelation 3:20:</a:t>
            </a:r>
          </a:p>
          <a:p>
            <a:pPr marL="0" indent="0" algn="ctr">
              <a:buNone/>
            </a:pPr>
            <a:r>
              <a:rPr lang="en-US" sz="4400" dirty="0" smtClean="0">
                <a:solidFill>
                  <a:srgbClr val="000000"/>
                </a:solidFill>
              </a:rPr>
              <a:t>Behold I stand at the door, and knock: if any man hear my voice, and open the door, I will come in to him, and will sup with him, and he with me.</a:t>
            </a:r>
          </a:p>
          <a:p>
            <a:pPr marL="0" indent="0" algn="ctr">
              <a:buNone/>
            </a:pPr>
            <a:endParaRPr lang="en-US" sz="4400" b="1" dirty="0" smtClean="0">
              <a:solidFill>
                <a:srgbClr val="D96709"/>
              </a:solidFill>
            </a:endParaRPr>
          </a:p>
        </p:txBody>
      </p:sp>
      <p:sp>
        <p:nvSpPr>
          <p:cNvPr id="4" name="Text Placeholder 3"/>
          <p:cNvSpPr>
            <a:spLocks noGrp="1"/>
          </p:cNvSpPr>
          <p:nvPr>
            <p:ph type="body" sz="half" idx="2"/>
          </p:nvPr>
        </p:nvSpPr>
        <p:spPr/>
        <p:txBody>
          <a:bodyPr/>
          <a:lstStyle/>
          <a:p>
            <a:endParaRPr lang="en-US" dirty="0"/>
          </a:p>
        </p:txBody>
      </p:sp>
      <p:pic>
        <p:nvPicPr>
          <p:cNvPr id="6" name="Picture 5"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17208" y="0"/>
            <a:ext cx="4889208" cy="687463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48870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62680" y="273050"/>
            <a:ext cx="4188630" cy="6298481"/>
          </a:xfrm>
        </p:spPr>
        <p:txBody>
          <a:bodyPr/>
          <a:lstStyle/>
          <a:p>
            <a:pPr marL="0" indent="0" algn="ctr">
              <a:buNone/>
            </a:pPr>
            <a:endParaRPr lang="en-US" dirty="0" smtClean="0"/>
          </a:p>
          <a:p>
            <a:pPr marL="0" indent="0" algn="ctr">
              <a:buNone/>
            </a:pPr>
            <a:r>
              <a:rPr lang="en-US" sz="4000" dirty="0" smtClean="0"/>
              <a:t>True giving begins as we believe in our </a:t>
            </a:r>
            <a:r>
              <a:rPr lang="en-US" sz="4000" b="1" dirty="0" smtClean="0">
                <a:solidFill>
                  <a:srgbClr val="D96709"/>
                </a:solidFill>
              </a:rPr>
              <a:t>hearts</a:t>
            </a:r>
            <a:r>
              <a:rPr lang="en-US" sz="4000" dirty="0" smtClean="0"/>
              <a:t> that Jesus died and rose again for us, thus accepting His ultimate gift of salvation.</a:t>
            </a:r>
            <a:endParaRPr lang="en-US" sz="4000" dirty="0"/>
          </a:p>
        </p:txBody>
      </p:sp>
      <p:sp>
        <p:nvSpPr>
          <p:cNvPr id="4" name="Text Placeholder 3"/>
          <p:cNvSpPr>
            <a:spLocks noGrp="1"/>
          </p:cNvSpPr>
          <p:nvPr>
            <p:ph type="body" sz="half" idx="2"/>
          </p:nvPr>
        </p:nvSpPr>
        <p:spPr/>
        <p:txBody>
          <a:bodyPr/>
          <a:lstStyle/>
          <a:p>
            <a:endParaRPr lang="en-US" dirty="0"/>
          </a:p>
        </p:txBody>
      </p:sp>
      <p:pic>
        <p:nvPicPr>
          <p:cNvPr id="6" name="Picture 5"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68315" y="1"/>
            <a:ext cx="4877380" cy="68580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488706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62680" y="273050"/>
            <a:ext cx="4057251" cy="6298481"/>
          </a:xfrm>
        </p:spPr>
        <p:txBody>
          <a:bodyPr>
            <a:normAutofit fontScale="77500" lnSpcReduction="20000"/>
          </a:bodyPr>
          <a:lstStyle/>
          <a:p>
            <a:pPr marL="0" indent="0" algn="ctr">
              <a:buNone/>
            </a:pPr>
            <a:endParaRPr lang="en-US" sz="4400" dirty="0" smtClean="0"/>
          </a:p>
          <a:p>
            <a:pPr marL="0" indent="0" algn="ctr">
              <a:buNone/>
            </a:pPr>
            <a:r>
              <a:rPr lang="en-US" sz="4400" b="1" dirty="0" smtClean="0">
                <a:solidFill>
                  <a:srgbClr val="D96709"/>
                </a:solidFill>
              </a:rPr>
              <a:t>Luke 6:38:</a:t>
            </a:r>
          </a:p>
          <a:p>
            <a:pPr marL="0" indent="0" algn="ctr">
              <a:buNone/>
            </a:pPr>
            <a:r>
              <a:rPr lang="en-US" sz="4400" dirty="0" smtClean="0"/>
              <a:t>Give, and it shall be given unto you; good measure, pressed down, and shaken together, and running over, shall men give into your bosom. For with the same measure that ye mete withal it shall be measured to you again.</a:t>
            </a:r>
            <a:endParaRPr lang="en-US" sz="4400" dirty="0"/>
          </a:p>
        </p:txBody>
      </p:sp>
      <p:sp>
        <p:nvSpPr>
          <p:cNvPr id="4" name="Text Placeholder 3"/>
          <p:cNvSpPr>
            <a:spLocks noGrp="1"/>
          </p:cNvSpPr>
          <p:nvPr>
            <p:ph type="body" sz="half" idx="2"/>
          </p:nvPr>
        </p:nvSpPr>
        <p:spPr/>
        <p:txBody>
          <a:bodyPr/>
          <a:lstStyle/>
          <a:p>
            <a:endParaRPr lang="en-US" dirty="0"/>
          </a:p>
        </p:txBody>
      </p:sp>
      <p:pic>
        <p:nvPicPr>
          <p:cNvPr id="6" name="Picture 5"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89457" y="1"/>
            <a:ext cx="4877380" cy="68580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48870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62680" y="273050"/>
            <a:ext cx="4083527" cy="6298481"/>
          </a:xfrm>
        </p:spPr>
        <p:txBody>
          <a:bodyPr>
            <a:normAutofit/>
          </a:bodyPr>
          <a:lstStyle/>
          <a:p>
            <a:pPr marL="0" indent="0" algn="ctr">
              <a:buNone/>
            </a:pPr>
            <a:endParaRPr lang="en-US" sz="4400" dirty="0" smtClean="0"/>
          </a:p>
          <a:p>
            <a:pPr marL="0" indent="0" algn="ctr">
              <a:buNone/>
            </a:pPr>
            <a:r>
              <a:rPr lang="en-US" sz="4400" dirty="0" smtClean="0"/>
              <a:t>Giving to others </a:t>
            </a:r>
          </a:p>
          <a:p>
            <a:pPr marL="0" indent="0" algn="ctr">
              <a:buNone/>
            </a:pPr>
            <a:r>
              <a:rPr lang="en-US" sz="4400" dirty="0" smtClean="0"/>
              <a:t>is a natural </a:t>
            </a:r>
          </a:p>
          <a:p>
            <a:pPr marL="0" indent="0" algn="ctr">
              <a:buNone/>
            </a:pPr>
            <a:r>
              <a:rPr lang="en-US" sz="4400" dirty="0" smtClean="0"/>
              <a:t>by-product of </a:t>
            </a:r>
          </a:p>
          <a:p>
            <a:pPr marL="0" indent="0" algn="ctr">
              <a:buNone/>
            </a:pPr>
            <a:r>
              <a:rPr lang="en-US" sz="4400" dirty="0" smtClean="0"/>
              <a:t>our </a:t>
            </a:r>
            <a:r>
              <a:rPr lang="en-US" sz="4400" b="1" dirty="0" smtClean="0">
                <a:solidFill>
                  <a:srgbClr val="D96709"/>
                </a:solidFill>
              </a:rPr>
              <a:t>love </a:t>
            </a:r>
            <a:r>
              <a:rPr lang="en-US" sz="4400" dirty="0" smtClean="0">
                <a:solidFill>
                  <a:schemeClr val="tx1">
                    <a:lumMod val="95000"/>
                    <a:lumOff val="5000"/>
                  </a:schemeClr>
                </a:solidFill>
              </a:rPr>
              <a:t>and</a:t>
            </a:r>
            <a:r>
              <a:rPr lang="en-US" sz="4400" b="1" dirty="0" smtClean="0">
                <a:solidFill>
                  <a:srgbClr val="D96709"/>
                </a:solidFill>
              </a:rPr>
              <a:t> service </a:t>
            </a:r>
            <a:r>
              <a:rPr lang="en-US" sz="4400" dirty="0" smtClean="0"/>
              <a:t>to God.</a:t>
            </a:r>
            <a:endParaRPr lang="en-US" sz="4400" dirty="0"/>
          </a:p>
        </p:txBody>
      </p:sp>
      <p:sp>
        <p:nvSpPr>
          <p:cNvPr id="4" name="Text Placeholder 3"/>
          <p:cNvSpPr>
            <a:spLocks noGrp="1"/>
          </p:cNvSpPr>
          <p:nvPr>
            <p:ph type="body" sz="half" idx="2"/>
          </p:nvPr>
        </p:nvSpPr>
        <p:spPr/>
        <p:txBody>
          <a:bodyPr/>
          <a:lstStyle/>
          <a:p>
            <a:endParaRPr lang="en-US" dirty="0"/>
          </a:p>
        </p:txBody>
      </p:sp>
      <p:pic>
        <p:nvPicPr>
          <p:cNvPr id="6" name="Picture 5"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80465" y="1"/>
            <a:ext cx="4877381" cy="68580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48870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62680" y="273050"/>
            <a:ext cx="4066010" cy="6298481"/>
          </a:xfrm>
        </p:spPr>
        <p:txBody>
          <a:bodyPr>
            <a:normAutofit fontScale="92500"/>
          </a:bodyPr>
          <a:lstStyle/>
          <a:p>
            <a:pPr marL="0" indent="0" algn="ctr">
              <a:buNone/>
            </a:pPr>
            <a:endParaRPr lang="en-US" sz="4400" dirty="0" smtClean="0"/>
          </a:p>
          <a:p>
            <a:pPr marL="0" indent="0" algn="ctr">
              <a:buNone/>
            </a:pPr>
            <a:r>
              <a:rPr lang="en-US" sz="4400" b="1" dirty="0" smtClean="0">
                <a:solidFill>
                  <a:srgbClr val="D96709"/>
                </a:solidFill>
              </a:rPr>
              <a:t>2 Corinthians 8:5:</a:t>
            </a:r>
          </a:p>
          <a:p>
            <a:pPr marL="0" indent="0" algn="ctr">
              <a:buNone/>
            </a:pPr>
            <a:r>
              <a:rPr lang="en-US" sz="4400" dirty="0" smtClean="0"/>
              <a:t>And this they did, not as we hoped, but first gave their own selves to the Lord, and unto us by the will of God.</a:t>
            </a:r>
            <a:endParaRPr lang="en-US" sz="4400" dirty="0"/>
          </a:p>
        </p:txBody>
      </p:sp>
      <p:sp>
        <p:nvSpPr>
          <p:cNvPr id="4" name="Text Placeholder 3"/>
          <p:cNvSpPr>
            <a:spLocks noGrp="1"/>
          </p:cNvSpPr>
          <p:nvPr>
            <p:ph type="body" sz="half" idx="2"/>
          </p:nvPr>
        </p:nvSpPr>
        <p:spPr/>
        <p:txBody>
          <a:bodyPr/>
          <a:lstStyle/>
          <a:p>
            <a:endParaRPr lang="en-US" dirty="0"/>
          </a:p>
        </p:txBody>
      </p:sp>
      <p:pic>
        <p:nvPicPr>
          <p:cNvPr id="6" name="Picture 5"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80799" y="0"/>
            <a:ext cx="4877381" cy="68580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48870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62680" y="273050"/>
            <a:ext cx="4179872" cy="6298481"/>
          </a:xfrm>
        </p:spPr>
        <p:txBody>
          <a:bodyPr>
            <a:normAutofit/>
          </a:bodyPr>
          <a:lstStyle/>
          <a:p>
            <a:pPr marL="0" indent="0" algn="ctr">
              <a:buNone/>
            </a:pPr>
            <a:endParaRPr lang="en-US" sz="4400" dirty="0" smtClean="0"/>
          </a:p>
          <a:p>
            <a:pPr marL="0" indent="0" algn="ctr">
              <a:buNone/>
            </a:pPr>
            <a:r>
              <a:rPr lang="en-US" sz="4400" dirty="0" smtClean="0">
                <a:solidFill>
                  <a:schemeClr val="tx1">
                    <a:lumMod val="95000"/>
                    <a:lumOff val="5000"/>
                  </a:schemeClr>
                </a:solidFill>
              </a:rPr>
              <a:t>In light of all God has given us, we should follow His example and willingly give of </a:t>
            </a:r>
            <a:r>
              <a:rPr lang="en-US" sz="4400" b="1" dirty="0" smtClean="0">
                <a:solidFill>
                  <a:srgbClr val="D96709"/>
                </a:solidFill>
              </a:rPr>
              <a:t>ourselves</a:t>
            </a:r>
            <a:r>
              <a:rPr lang="en-US" sz="4400" dirty="0" smtClean="0">
                <a:solidFill>
                  <a:schemeClr val="tx1">
                    <a:lumMod val="95000"/>
                    <a:lumOff val="5000"/>
                  </a:schemeClr>
                </a:solidFill>
              </a:rPr>
              <a:t>.</a:t>
            </a:r>
            <a:endParaRPr lang="en-US" sz="4400" dirty="0">
              <a:solidFill>
                <a:schemeClr val="tx1">
                  <a:lumMod val="95000"/>
                  <a:lumOff val="5000"/>
                </a:schemeClr>
              </a:solidFill>
            </a:endParaRPr>
          </a:p>
        </p:txBody>
      </p:sp>
      <p:sp>
        <p:nvSpPr>
          <p:cNvPr id="4" name="Text Placeholder 3"/>
          <p:cNvSpPr>
            <a:spLocks noGrp="1"/>
          </p:cNvSpPr>
          <p:nvPr>
            <p:ph type="body" sz="half" idx="2"/>
          </p:nvPr>
        </p:nvSpPr>
        <p:spPr/>
        <p:txBody>
          <a:bodyPr/>
          <a:lstStyle/>
          <a:p>
            <a:endParaRPr lang="en-US" dirty="0"/>
          </a:p>
        </p:txBody>
      </p:sp>
      <p:pic>
        <p:nvPicPr>
          <p:cNvPr id="6" name="Picture 5" descr="Widow.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77642" y="0"/>
            <a:ext cx="4877380" cy="68580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26626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91</TotalTime>
  <Words>320</Words>
  <Application>Microsoft Macintosh PowerPoint</Application>
  <PresentationFormat>On-screen Show (4:3)</PresentationFormat>
  <Paragraphs>38</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Make Me a Servant</vt:lpstr>
    </vt:vector>
  </TitlesOfParts>
  <Company>Women Nationally Active for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Hodges</dc:creator>
  <cp:lastModifiedBy>Phyllis York</cp:lastModifiedBy>
  <cp:revision>12</cp:revision>
  <dcterms:created xsi:type="dcterms:W3CDTF">2014-03-11T19:46:56Z</dcterms:created>
  <dcterms:modified xsi:type="dcterms:W3CDTF">2014-03-11T19:53:48Z</dcterms:modified>
</cp:coreProperties>
</file>