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Default Extension="tiff" ContentType="image/tiff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12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C25C-7D5F-0145-A692-ED2007CD8BA0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944-2629-4E4A-A9B2-A93AD121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932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C25C-7D5F-0145-A692-ED2007CD8BA0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944-2629-4E4A-A9B2-A93AD121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234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C25C-7D5F-0145-A692-ED2007CD8BA0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944-2629-4E4A-A9B2-A93AD121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039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C25C-7D5F-0145-A692-ED2007CD8BA0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944-2629-4E4A-A9B2-A93AD121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126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C25C-7D5F-0145-A692-ED2007CD8BA0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944-2629-4E4A-A9B2-A93AD121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747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C25C-7D5F-0145-A692-ED2007CD8BA0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944-2629-4E4A-A9B2-A93AD121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25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C25C-7D5F-0145-A692-ED2007CD8BA0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944-2629-4E4A-A9B2-A93AD121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331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C25C-7D5F-0145-A692-ED2007CD8BA0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944-2629-4E4A-A9B2-A93AD121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304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C25C-7D5F-0145-A692-ED2007CD8BA0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944-2629-4E4A-A9B2-A93AD121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124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C25C-7D5F-0145-A692-ED2007CD8BA0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944-2629-4E4A-A9B2-A93AD121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757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3C25C-7D5F-0145-A692-ED2007CD8BA0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944-2629-4E4A-A9B2-A93AD121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83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3C25C-7D5F-0145-A692-ED2007CD8BA0}" type="datetimeFigureOut">
              <a:rPr lang="en-US" smtClean="0"/>
              <a:pPr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6944-2629-4E4A-A9B2-A93AD121C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803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680" y="273050"/>
            <a:ext cx="4144837" cy="62984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March Bible Study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4400" dirty="0" smtClean="0"/>
              <a:t>“</a:t>
            </a:r>
            <a:r>
              <a:rPr lang="en-US" sz="4400" i="1" dirty="0" smtClean="0"/>
              <a:t>My Name is</a:t>
            </a:r>
          </a:p>
          <a:p>
            <a:pPr marL="0" indent="0">
              <a:buNone/>
            </a:pPr>
            <a:r>
              <a:rPr lang="en-US" sz="4400" i="1" dirty="0"/>
              <a:t> </a:t>
            </a:r>
            <a:r>
              <a:rPr lang="en-US" sz="4400" i="1" dirty="0" smtClean="0"/>
              <a:t>          Giver”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           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</a:t>
            </a:r>
            <a:r>
              <a:rPr lang="en-US" dirty="0" smtClean="0"/>
              <a:t>by Anita Scott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Wid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333521" y="0"/>
            <a:ext cx="4905521" cy="689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811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273050"/>
            <a:ext cx="3860799" cy="5853113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/>
              <a:t>What </a:t>
            </a:r>
            <a:r>
              <a:rPr lang="en-US" sz="5400" dirty="0" smtClean="0"/>
              <a:t>is a</a:t>
            </a:r>
            <a:r>
              <a:rPr lang="en-US" sz="5400" dirty="0" smtClean="0"/>
              <a:t> giver</a:t>
            </a:r>
            <a:r>
              <a:rPr lang="en-US" sz="5400" dirty="0" smtClean="0"/>
              <a:t>?</a:t>
            </a:r>
            <a:endParaRPr lang="en-US" sz="5400" dirty="0"/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Wid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591021" y="0"/>
            <a:ext cx="51630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379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9412" y="273050"/>
            <a:ext cx="4399416" cy="5853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What does it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mean to be a 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giver?</a:t>
            </a:r>
          </a:p>
          <a:p>
            <a:pPr marL="0" indent="0">
              <a:buNone/>
            </a:pPr>
            <a:r>
              <a:rPr lang="en-US" sz="4400" dirty="0" smtClean="0"/>
              <a:t>         ….money?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         ….heart?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….soul?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….self?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Wid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317512" y="0"/>
            <a:ext cx="4886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280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1704" y="273050"/>
            <a:ext cx="4014503" cy="58531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Sacrificial gifts         come from hearts wholly offered to </a:t>
            </a:r>
          </a:p>
          <a:p>
            <a:pPr marL="0" indent="0" algn="ctr">
              <a:buNone/>
            </a:pPr>
            <a:r>
              <a:rPr lang="en-US" sz="4400" dirty="0" smtClean="0"/>
              <a:t>God.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   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Wid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259704" y="0"/>
            <a:ext cx="48317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182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      Date: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Time: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Location: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Wid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328729" y="0"/>
            <a:ext cx="49007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083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3727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 partnership with</a:t>
            </a:r>
            <a:endParaRPr lang="en-US" sz="4000" dirty="0"/>
          </a:p>
        </p:txBody>
      </p:sp>
      <p:pic>
        <p:nvPicPr>
          <p:cNvPr id="7" name="Picture 6" descr="logo for letters copy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505822" y="1974768"/>
            <a:ext cx="4179898" cy="415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2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81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In partnership with</vt:lpstr>
    </vt:vector>
  </TitlesOfParts>
  <Company>Women Nationally Active for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Hodges</dc:creator>
  <cp:lastModifiedBy>Phyllis York</cp:lastModifiedBy>
  <cp:revision>5</cp:revision>
  <dcterms:created xsi:type="dcterms:W3CDTF">2014-03-05T21:20:17Z</dcterms:created>
  <dcterms:modified xsi:type="dcterms:W3CDTF">2014-03-05T21:25:18Z</dcterms:modified>
</cp:coreProperties>
</file>