
<file path=[Content_Types].xml><?xml version="1.0" encoding="utf-8"?>
<Types xmlns="http://schemas.openxmlformats.org/package/2006/content-types">
  <Override PartName="/ppt/slideLayouts/slideLayout4.xml" ContentType="application/vnd.openxmlformats-officedocument.presentationml.slideLayout+xml"/>
  <Default Extension="jpeg" ContentType="image/jpeg"/>
  <Override PartName="/ppt/slideLayouts/slideLayout6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Default Extension="rels" ContentType="application/vnd.openxmlformats-package.relationship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9.xml" ContentType="application/vnd.openxmlformats-officedocument.presentationml.slide+xml"/>
  <Default Extension="xml" ContentType="application/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8.xml" ContentType="application/vnd.openxmlformats-officedocument.presentationml.slide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slides/slide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64" r:id="rId3"/>
    <p:sldId id="257" r:id="rId4"/>
    <p:sldId id="265" r:id="rId5"/>
    <p:sldId id="267" r:id="rId6"/>
    <p:sldId id="266" r:id="rId7"/>
    <p:sldId id="259" r:id="rId8"/>
    <p:sldId id="260" r:id="rId9"/>
    <p:sldId id="261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extLst>
    <p:ext uri="{E76CE94A-603C-4142-B9EB-6D1370010A27}">
      <p14:discardImageEditData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>
        <p:scale>
          <a:sx n="91" d="100"/>
          <a:sy n="91" d="100"/>
        </p:scale>
        <p:origin x="-2856" y="-12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9FFAC-5797-5B4D-8CBA-2795E6C535F9}" type="datetimeFigureOut">
              <a:rPr lang="en-US" smtClean="0"/>
              <a:pPr/>
              <a:t>3/11/14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1CD33-B4EE-DD43-89FC-64EEEF3041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1914710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9FFAC-5797-5B4D-8CBA-2795E6C535F9}" type="datetimeFigureOut">
              <a:rPr lang="en-US" smtClean="0"/>
              <a:pPr/>
              <a:t>3/11/14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1CD33-B4EE-DD43-89FC-64EEEF3041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2001003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9FFAC-5797-5B4D-8CBA-2795E6C535F9}" type="datetimeFigureOut">
              <a:rPr lang="en-US" smtClean="0"/>
              <a:pPr/>
              <a:t>3/11/14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1CD33-B4EE-DD43-89FC-64EEEF3041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7042829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9FFAC-5797-5B4D-8CBA-2795E6C535F9}" type="datetimeFigureOut">
              <a:rPr lang="en-US" smtClean="0"/>
              <a:pPr/>
              <a:t>3/11/14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1CD33-B4EE-DD43-89FC-64EEEF3041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8412076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9FFAC-5797-5B4D-8CBA-2795E6C535F9}" type="datetimeFigureOut">
              <a:rPr lang="en-US" smtClean="0"/>
              <a:pPr/>
              <a:t>3/11/14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1CD33-B4EE-DD43-89FC-64EEEF3041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302658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9FFAC-5797-5B4D-8CBA-2795E6C535F9}" type="datetimeFigureOut">
              <a:rPr lang="en-US" smtClean="0"/>
              <a:pPr/>
              <a:t>3/11/14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1CD33-B4EE-DD43-89FC-64EEEF3041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1403131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9FFAC-5797-5B4D-8CBA-2795E6C535F9}" type="datetimeFigureOut">
              <a:rPr lang="en-US" smtClean="0"/>
              <a:pPr/>
              <a:t>3/11/14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1CD33-B4EE-DD43-89FC-64EEEF3041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990759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9FFAC-5797-5B4D-8CBA-2795E6C535F9}" type="datetimeFigureOut">
              <a:rPr lang="en-US" smtClean="0"/>
              <a:pPr/>
              <a:t>3/11/14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1CD33-B4EE-DD43-89FC-64EEEF3041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5830657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9FFAC-5797-5B4D-8CBA-2795E6C535F9}" type="datetimeFigureOut">
              <a:rPr lang="en-US" smtClean="0"/>
              <a:pPr/>
              <a:t>3/11/14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1CD33-B4EE-DD43-89FC-64EEEF3041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3380366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9FFAC-5797-5B4D-8CBA-2795E6C535F9}" type="datetimeFigureOut">
              <a:rPr lang="en-US" smtClean="0"/>
              <a:pPr/>
              <a:t>3/11/14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1CD33-B4EE-DD43-89FC-64EEEF3041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4341568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9FFAC-5797-5B4D-8CBA-2795E6C535F9}" type="datetimeFigureOut">
              <a:rPr lang="en-US" smtClean="0"/>
              <a:pPr/>
              <a:t>3/11/14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1CD33-B4EE-DD43-89FC-64EEEF3041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5361787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09FFAC-5797-5B4D-8CBA-2795E6C535F9}" type="datetimeFigureOut">
              <a:rPr lang="en-US" smtClean="0"/>
              <a:pPr/>
              <a:t>3/11/14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91CD33-B4EE-DD43-89FC-64EEEF3041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1713622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Picture Placeholder 6" descr="AprIntro.jpg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>
          <a:xfrm>
            <a:off x="0" y="-616134"/>
            <a:ext cx="9144000" cy="6198836"/>
          </a:xfrm>
        </p:spPr>
      </p:pic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>
          <a:xfrm>
            <a:off x="1792288" y="5582702"/>
            <a:ext cx="5486400" cy="1275298"/>
          </a:xfrm>
        </p:spPr>
        <p:txBody>
          <a:bodyPr>
            <a:noAutofit/>
          </a:bodyPr>
          <a:lstStyle/>
          <a:p>
            <a:pPr algn="ctr"/>
            <a:endParaRPr lang="en-US" sz="2800" dirty="0" smtClean="0">
              <a:cs typeface="Lucida Handwriting"/>
            </a:endParaRPr>
          </a:p>
          <a:p>
            <a:pPr algn="ctr"/>
            <a:r>
              <a:rPr lang="en-US" sz="2800" dirty="0" smtClean="0">
                <a:cs typeface="Lucida Handwriting"/>
              </a:rPr>
              <a:t>April Bible Study </a:t>
            </a:r>
            <a:r>
              <a:rPr lang="en-US" sz="2800" dirty="0" smtClean="0"/>
              <a:t>by Tammy Miller</a:t>
            </a:r>
          </a:p>
          <a:p>
            <a:pPr algn="ctr"/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027209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prIntroPlain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77604" y="772249"/>
            <a:ext cx="4754364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FFFF00"/>
                </a:solidFill>
              </a:rPr>
              <a:t>Matthew 26:10:</a:t>
            </a:r>
          </a:p>
          <a:p>
            <a:endParaRPr lang="en-US" sz="4000" b="1" dirty="0" smtClean="0">
              <a:solidFill>
                <a:srgbClr val="FFFF00"/>
              </a:solidFill>
            </a:endParaRPr>
          </a:p>
          <a:p>
            <a:r>
              <a:rPr lang="en-US" sz="4000" b="1" dirty="0" smtClean="0">
                <a:solidFill>
                  <a:srgbClr val="FFFF00"/>
                </a:solidFill>
              </a:rPr>
              <a:t>When Jesus understood it, he said unto them, Why trouble ye the woman? For she hath wrought a good work upon me.</a:t>
            </a:r>
            <a:endParaRPr lang="en-US" sz="40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343590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Content Placeholder 6" descr="AprPageBottle.jp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 l="1373"/>
          <a:stretch/>
        </p:blipFill>
        <p:spPr>
          <a:xfrm>
            <a:off x="1" y="-95508"/>
            <a:ext cx="9144000" cy="6953508"/>
          </a:xfrm>
        </p:spPr>
      </p:pic>
      <p:sp>
        <p:nvSpPr>
          <p:cNvPr id="8" name="TextBox 7"/>
          <p:cNvSpPr txBox="1"/>
          <p:nvPr/>
        </p:nvSpPr>
        <p:spPr>
          <a:xfrm>
            <a:off x="3195691" y="1521285"/>
            <a:ext cx="513543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chemeClr val="bg1">
                    <a:lumMod val="75000"/>
                  </a:schemeClr>
                </a:solidFill>
              </a:rPr>
              <a:t>Jesus praised Mary of Bethany for her worshipful actions. Good work for God requires a deep love for the Savior.</a:t>
            </a:r>
            <a:endParaRPr lang="en-US" sz="4000" b="1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980127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prIntroPlain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66405" y="755087"/>
            <a:ext cx="4548399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FFFF00"/>
                </a:solidFill>
              </a:rPr>
              <a:t>Mark 14:8:</a:t>
            </a:r>
          </a:p>
          <a:p>
            <a:endParaRPr lang="en-US" sz="4000" b="1" dirty="0">
              <a:solidFill>
                <a:srgbClr val="FFFF00"/>
              </a:solidFill>
            </a:endParaRPr>
          </a:p>
          <a:p>
            <a:r>
              <a:rPr lang="en-US" sz="4000" b="1" dirty="0" smtClean="0">
                <a:solidFill>
                  <a:srgbClr val="FFFF00"/>
                </a:solidFill>
              </a:rPr>
              <a:t>She hath done what she could; she is come </a:t>
            </a:r>
            <a:r>
              <a:rPr lang="en-US" sz="4000" b="1" dirty="0" err="1" smtClean="0">
                <a:solidFill>
                  <a:srgbClr val="FFFF00"/>
                </a:solidFill>
              </a:rPr>
              <a:t>aforehand</a:t>
            </a:r>
            <a:r>
              <a:rPr lang="en-US" sz="4000" b="1" dirty="0" smtClean="0">
                <a:solidFill>
                  <a:srgbClr val="FFFF00"/>
                </a:solidFill>
              </a:rPr>
              <a:t> to anoint my body to the burying.</a:t>
            </a:r>
            <a:endParaRPr lang="en-US" sz="40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6618882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prPageBottle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837619" y="1549200"/>
            <a:ext cx="3530609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A6A6A6"/>
                </a:solidFill>
              </a:rPr>
              <a:t>Jesus praised Mary  for her worshipful attitude. 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500062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prIntroPlain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35060" y="995344"/>
            <a:ext cx="4462581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FFFF00"/>
                </a:solidFill>
              </a:rPr>
              <a:t>Matthew 26:12</a:t>
            </a:r>
          </a:p>
          <a:p>
            <a:endParaRPr lang="en-US" sz="4000" b="1" dirty="0">
              <a:solidFill>
                <a:srgbClr val="FFFF00"/>
              </a:solidFill>
            </a:endParaRPr>
          </a:p>
          <a:p>
            <a:r>
              <a:rPr lang="en-US" sz="4000" b="1" dirty="0" smtClean="0">
                <a:solidFill>
                  <a:srgbClr val="FFFF00"/>
                </a:solidFill>
              </a:rPr>
              <a:t>For in that she hath poured this ointment on my body, she did it for my burial.</a:t>
            </a:r>
            <a:endParaRPr lang="en-US" sz="40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3998544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prPageBottle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405016" y="1591071"/>
            <a:ext cx="4856332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chemeClr val="bg1">
                    <a:lumMod val="65000"/>
                  </a:schemeClr>
                </a:solidFill>
              </a:rPr>
              <a:t>Jesus praised Mary for her worshipful intent. Our intent in worship should be to glorify God.</a:t>
            </a:r>
            <a:endParaRPr lang="en-US" sz="4000" b="1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89920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prIntroPlain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879163" y="1758551"/>
            <a:ext cx="3949259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FFFF00"/>
                </a:solidFill>
              </a:rPr>
              <a:t>Jesus’ praise for Mary’s worshipful expression would endure for all time.</a:t>
            </a:r>
            <a:endParaRPr lang="en-US" sz="40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945727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prPageBottle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125916" y="921146"/>
            <a:ext cx="5512216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4400" dirty="0" smtClean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sz="4000" b="1" dirty="0" smtClean="0">
                <a:solidFill>
                  <a:schemeClr val="bg1">
                    <a:lumMod val="65000"/>
                  </a:schemeClr>
                </a:solidFill>
              </a:rPr>
              <a:t>Is our attitude worshipful? Does it honor Jesus?</a:t>
            </a:r>
            <a:endParaRPr lang="en-US" sz="4000" b="1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475054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155</Words>
  <Application>Microsoft Macintosh PowerPoint</Application>
  <PresentationFormat>On-screen Show (4:3)</PresentationFormat>
  <Paragraphs>17</Paragraphs>
  <Slides>9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Company>Women Nationally Active for Christ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Elizabeth Hodges</dc:creator>
  <cp:lastModifiedBy>Phyllis York</cp:lastModifiedBy>
  <cp:revision>10</cp:revision>
  <dcterms:created xsi:type="dcterms:W3CDTF">2014-03-11T14:24:07Z</dcterms:created>
  <dcterms:modified xsi:type="dcterms:W3CDTF">2014-03-11T14:26:34Z</dcterms:modified>
</cp:coreProperties>
</file>