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2856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47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01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428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20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26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031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07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06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80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415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1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36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AprIntro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0" y="-616134"/>
            <a:ext cx="9144000" cy="619883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582702"/>
            <a:ext cx="5486400" cy="1275298"/>
          </a:xfrm>
        </p:spPr>
        <p:txBody>
          <a:bodyPr>
            <a:noAutofit/>
          </a:bodyPr>
          <a:lstStyle/>
          <a:p>
            <a:pPr algn="ctr"/>
            <a:endParaRPr lang="en-US" sz="2800" dirty="0" smtClean="0">
              <a:cs typeface="Lucida Handwriting"/>
            </a:endParaRPr>
          </a:p>
          <a:p>
            <a:pPr algn="ctr"/>
            <a:r>
              <a:rPr lang="en-US" sz="2800" dirty="0" smtClean="0">
                <a:cs typeface="Lucida Handwriting"/>
              </a:rPr>
              <a:t>April Bible Study </a:t>
            </a:r>
            <a:r>
              <a:rPr lang="en-US" sz="2800" dirty="0" smtClean="0"/>
              <a:t>by Tammy Miller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2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prPageBottl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373"/>
          <a:stretch/>
        </p:blipFill>
        <p:spPr>
          <a:xfrm>
            <a:off x="1" y="-95508"/>
            <a:ext cx="9144000" cy="6953508"/>
          </a:xfrm>
        </p:spPr>
      </p:pic>
      <p:sp>
        <p:nvSpPr>
          <p:cNvPr id="8" name="TextBox 7"/>
          <p:cNvSpPr txBox="1"/>
          <p:nvPr/>
        </p:nvSpPr>
        <p:spPr>
          <a:xfrm>
            <a:off x="3195691" y="1521285"/>
            <a:ext cx="5135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Jesus praised Mary of Bethany for her worshipful actions. 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01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884" y="586184"/>
            <a:ext cx="4270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rgbClr val="FFFF00"/>
              </a:solidFill>
            </a:endParaRPr>
          </a:p>
          <a:p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Jesus praised Mary  for her worshipful attitude. 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04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PageBo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05016" y="1591071"/>
            <a:ext cx="48563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Jesus praised Mary for her worshipful intent. </a:t>
            </a:r>
            <a:endParaRPr lang="en-US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9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9163" y="1758551"/>
            <a:ext cx="3949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Jesus’ praise for Mary’s worshipful expression would endure for all time.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57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PageBo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5916" y="921146"/>
            <a:ext cx="551221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Date:</a:t>
            </a:r>
          </a:p>
          <a:p>
            <a:endParaRPr lang="en-US" sz="44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Time:</a:t>
            </a:r>
          </a:p>
          <a:p>
            <a:endParaRPr lang="en-US" sz="44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Location:</a:t>
            </a:r>
            <a:endParaRPr lang="en-US" sz="4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50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logo for pp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651" r="6651"/>
          <a:stretch>
            <a:fillRect/>
          </a:stretch>
        </p:blipFill>
        <p:spPr>
          <a:xfrm>
            <a:off x="3465513" y="147628"/>
            <a:ext cx="5221287" cy="59785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686" y="1435100"/>
            <a:ext cx="3795754" cy="4691063"/>
          </a:xfrm>
        </p:spPr>
        <p:txBody>
          <a:bodyPr/>
          <a:lstStyle/>
          <a:p>
            <a:endParaRPr lang="en-US" dirty="0" smtClean="0">
              <a:latin typeface="Lucida Handwriting"/>
              <a:cs typeface="Lucida Handwriting"/>
            </a:endParaRPr>
          </a:p>
          <a:p>
            <a:endParaRPr lang="en-US" dirty="0">
              <a:latin typeface="Lucida Handwriting"/>
              <a:cs typeface="Lucida Handwriting"/>
            </a:endParaRPr>
          </a:p>
          <a:p>
            <a:endParaRPr lang="en-US" dirty="0" smtClean="0">
              <a:latin typeface="Lucida Handwriting"/>
              <a:cs typeface="Lucida Handwriting"/>
            </a:endParaRPr>
          </a:p>
          <a:p>
            <a:r>
              <a:rPr lang="en-US" sz="3200" dirty="0" smtClean="0">
                <a:latin typeface="Lucida Calligraphy"/>
                <a:cs typeface="Lucida Calligraphy"/>
              </a:rPr>
              <a:t>In partnership</a:t>
            </a:r>
          </a:p>
          <a:p>
            <a:r>
              <a:rPr lang="en-US" sz="3200" dirty="0">
                <a:latin typeface="Lucida Calligraphy"/>
                <a:cs typeface="Lucida Calligraphy"/>
              </a:rPr>
              <a:t> </a:t>
            </a:r>
            <a:r>
              <a:rPr lang="en-US" sz="3200" dirty="0" smtClean="0">
                <a:latin typeface="Lucida Calligraphy"/>
                <a:cs typeface="Lucida Calligraphy"/>
              </a:rPr>
              <a:t>     with….</a:t>
            </a:r>
            <a:endParaRPr lang="en-US" sz="3200" dirty="0"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66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10</cp:revision>
  <dcterms:created xsi:type="dcterms:W3CDTF">2014-03-11T14:26:38Z</dcterms:created>
  <dcterms:modified xsi:type="dcterms:W3CDTF">2014-03-11T14:27:56Z</dcterms:modified>
</cp:coreProperties>
</file>