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9" r:id="rId9"/>
    <p:sldId id="270" r:id="rId10"/>
    <p:sldId id="271" r:id="rId11"/>
    <p:sldId id="275" r:id="rId12"/>
    <p:sldId id="276" r:id="rId13"/>
    <p:sldId id="277" r:id="rId14"/>
    <p:sldId id="281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2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273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695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315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597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104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15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338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463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858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911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568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527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solidFill>
            <a:schemeClr val="bg1">
              <a:alpha val="47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Treasure Fall Series Study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191000"/>
            <a:ext cx="6400800" cy="1295400"/>
          </a:xfrm>
          <a:solidFill>
            <a:schemeClr val="accent4">
              <a:lumMod val="75000"/>
              <a:alpha val="52000"/>
            </a:schemeClr>
          </a:solidFill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“Women 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Jesus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Healed”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337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53" y="1"/>
            <a:ext cx="4592053" cy="685799"/>
          </a:xfrm>
          <a:noFill/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Liberty”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248400" y="152400"/>
            <a:ext cx="2410178" cy="32537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430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opperplate Gothic Bold" pitchFamily="34" charset="0"/>
              </a:rPr>
              <a:t>the opposition</a:t>
            </a:r>
          </a:p>
          <a:p>
            <a:pPr algn="ctr"/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514600"/>
            <a:ext cx="8610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was the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act the same.</a:t>
            </a:r>
          </a:p>
          <a:p>
            <a:pPr lvl="1"/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reprimand.</a:t>
            </a:r>
          </a:p>
          <a:p>
            <a:pPr lvl="1"/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 God’s day.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715000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Sometimes we act the same way. We can’t get past our traditions and preferences to see God at work.</a:t>
            </a:r>
            <a:endParaRPr lang="en-US" sz="28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314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53" y="1"/>
            <a:ext cx="4592053" cy="685799"/>
          </a:xfrm>
          <a:noFill/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Liberty”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629400" y="152400"/>
            <a:ext cx="2029178" cy="27393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2715" y="1143000"/>
            <a:ext cx="54422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the </a:t>
            </a:r>
            <a:r>
              <a:rPr lang="en-US" sz="4800" dirty="0" smtClean="0">
                <a:latin typeface="Copperplate Gothic Bold" pitchFamily="34" charset="0"/>
              </a:rPr>
              <a:t>opposition</a:t>
            </a:r>
          </a:p>
          <a:p>
            <a:pPr algn="ctr"/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715" y="2667000"/>
            <a:ext cx="8610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Interaction: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steps can we take to assure that we as followers of Christ are not in opposition of His work in our midst?</a:t>
            </a: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Reflection: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your thoughts on Jehovah-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Saboath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—the Lord of Hosts, mighty in battle.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715000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Sometimes we act the same way. We can’t get past our traditions and preferences to see God at work.</a:t>
            </a:r>
            <a:endParaRPr lang="en-US" sz="28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377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53" y="1"/>
            <a:ext cx="4592053" cy="685799"/>
          </a:xfrm>
          <a:noFill/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Liberty”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629400" y="152400"/>
            <a:ext cx="2029178" cy="27393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11430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the </a:t>
            </a:r>
            <a:r>
              <a:rPr lang="en-US" sz="4800" dirty="0" smtClean="0">
                <a:latin typeface="Copperplate Gothic Bold" pitchFamily="34" charset="0"/>
              </a:rPr>
              <a:t>results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514600"/>
            <a:ext cx="8915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Verse: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he laid his hands on her: and immediately she was made straight, and glorified God…all his adversaries were ashamed: and all the people rejoiced for all the glorious things that were done by him” (Luke 13:13, 17).</a:t>
            </a: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Thought: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response to God’s healing work in our lives should be thanksgiving and praise.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882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53" y="1"/>
            <a:ext cx="4592053" cy="685799"/>
          </a:xfrm>
          <a:noFill/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Liberty”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683022" y="152400"/>
            <a:ext cx="1975556" cy="266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704308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opperplate Gothic Bold" pitchFamily="34" charset="0"/>
              </a:rPr>
              <a:t>the results</a:t>
            </a:r>
          </a:p>
          <a:p>
            <a:pPr algn="ctr"/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704412"/>
            <a:ext cx="8915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Jesus called Liberty to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Himself, things changed.</a:t>
            </a:r>
          </a:p>
          <a:p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Wingdings" pitchFamily="2" charset="2"/>
              <a:buChar char="ü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“Immediately, she was made straight, and glorified God” (Luke 13:13).</a:t>
            </a:r>
          </a:p>
          <a:p>
            <a:pPr marL="914400" lvl="1" indent="-457200">
              <a:buFont typeface="Wingdings" pitchFamily="2" charset="2"/>
              <a:buChar char="ü"/>
            </a:pPr>
            <a:endPara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Wingdings" pitchFamily="2" charset="2"/>
              <a:buChar char="ü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“All His adversaries were ashamed” (Luke 13:17).</a:t>
            </a:r>
          </a:p>
          <a:p>
            <a:pPr marL="914400" lvl="1" indent="-457200">
              <a:buFont typeface="Wingdings" pitchFamily="2" charset="2"/>
              <a:buChar char="ü"/>
            </a:pPr>
            <a:endPara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Wingdings" pitchFamily="2" charset="2"/>
              <a:buChar char="ü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“All the people rejoiced for all the glorious things that were done by Him” (Luke 13:17).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715000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Will you honor him as the victorious Lord of your life and still find grace to rejoice?</a:t>
            </a:r>
            <a:endParaRPr lang="en-US" sz="28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306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53" y="1"/>
            <a:ext cx="4592053" cy="685799"/>
          </a:xfrm>
          <a:noFill/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Liberty”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629400" y="152400"/>
            <a:ext cx="2029178" cy="27393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2715" y="1143000"/>
            <a:ext cx="54422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the </a:t>
            </a:r>
            <a:r>
              <a:rPr lang="en-US" sz="4800" dirty="0" smtClean="0">
                <a:latin typeface="Copperplate Gothic Bold" pitchFamily="34" charset="0"/>
              </a:rPr>
              <a:t>results</a:t>
            </a:r>
          </a:p>
          <a:p>
            <a:pPr algn="ctr"/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715" y="289179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Interaction: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aloud James 5:13-15 and Romans 12:9-16. As a body of believers, what should our attitude be when someone is sick or suffering?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715000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Will you honor him as the victorious Lord of your life and still find grace to rejoice?</a:t>
            </a:r>
            <a:endParaRPr lang="en-US" sz="28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093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53" y="1"/>
            <a:ext cx="4592053" cy="685799"/>
          </a:xfrm>
          <a:noFill/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Liberty”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021688" y="152400"/>
            <a:ext cx="1636889" cy="2209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2715" y="1143000"/>
            <a:ext cx="54422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the </a:t>
            </a:r>
            <a:r>
              <a:rPr lang="en-US" sz="4800" dirty="0" smtClean="0">
                <a:latin typeface="Copperplate Gothic Bold" pitchFamily="34" charset="0"/>
              </a:rPr>
              <a:t>results</a:t>
            </a:r>
          </a:p>
          <a:p>
            <a:pPr algn="ctr"/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715" y="2057400"/>
            <a:ext cx="8610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Reflection: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 a few minutes on Jehovah-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Nissi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(the Lord our banner, the Lord our miracle) and the ways He has worked in your life.  Write a few sentences of thanksgiving and praise to Him. Then share your experience with someone else. You might phone a friend. Or you could boldly ask God for a chance to share with a stranger about God’s power in your life or within your family.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715000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Will you honor him as the victorious Lord of your life and still find grace to rejoice?</a:t>
            </a:r>
            <a:endParaRPr lang="en-US" sz="28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315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066800" y="0"/>
            <a:ext cx="6964680" cy="120299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4876800" cy="1470025"/>
          </a:xfrm>
          <a:noFill/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Liberty”</a:t>
            </a:r>
            <a:endParaRPr lang="en-US" sz="8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7244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  <a:ea typeface="+mj-ea"/>
                <a:cs typeface="+mj-cs"/>
              </a:rPr>
              <a:t>By Carol Reid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018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53" y="1"/>
            <a:ext cx="4592053" cy="685799"/>
          </a:xfrm>
          <a:noFill/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Liberty”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629400" y="152400"/>
            <a:ext cx="2029178" cy="27393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11430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the woman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514600"/>
            <a:ext cx="861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Verse: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“And, behold, there was a woman which had a spirit of infirmity eighteen years, and was bowed together, and could in no wise lift up herself.” (Luke 13:11).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Thought: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offers us healing and freedom from bondage and suffering.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142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53" y="1"/>
            <a:ext cx="4592053" cy="685799"/>
          </a:xfrm>
          <a:noFill/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Liberty”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248400" y="152400"/>
            <a:ext cx="2410178" cy="32537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11430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the woman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5146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was she?</a:t>
            </a: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you and the ones you love?</a:t>
            </a:r>
          </a:p>
          <a:p>
            <a:pPr lvl="1"/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do?</a:t>
            </a:r>
          </a:p>
          <a:p>
            <a:pPr lvl="1"/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what does your place of worship, your church, do to invite those who are disabled?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6248400"/>
            <a:ext cx="876299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Wake up to the needs of your community...</a:t>
            </a:r>
            <a:endParaRPr lang="en-US" sz="28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995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53" y="1"/>
            <a:ext cx="4592053" cy="685799"/>
          </a:xfrm>
          <a:noFill/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Liberty”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629400" y="152400"/>
            <a:ext cx="2029178" cy="27393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11430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the woman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715" y="2667000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Interaction: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“Liberty” came to your church, would she feel welcomed?  How can you make your church more accommodating to people with disabilities?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Reflection: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Spend time in praise of Jehovah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Rapha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(the God who heals.)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6248400"/>
            <a:ext cx="876299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Wake up to the needs of your community...</a:t>
            </a:r>
            <a:endParaRPr lang="en-US" sz="28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249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53" y="1"/>
            <a:ext cx="4592053" cy="685799"/>
          </a:xfrm>
          <a:noFill/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Liberty”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629400" y="152400"/>
            <a:ext cx="2029178" cy="27393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11430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the </a:t>
            </a:r>
            <a:r>
              <a:rPr lang="en-US" sz="4800" dirty="0" smtClean="0">
                <a:latin typeface="Copperplate Gothic Bold" pitchFamily="34" charset="0"/>
              </a:rPr>
              <a:t>savior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514600"/>
            <a:ext cx="861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Verse: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when Jesus saw her, he called her to him, and said unto her, Woman, thou art loosed from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infirmity”  (Luke 13:12).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Thought: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Jesus—powerful and caring—sees beyond our problems, speaks into our situation, and reaches out to meet our needs.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932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53" y="1"/>
            <a:ext cx="4592053" cy="685799"/>
          </a:xfrm>
          <a:noFill/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Liberty”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248400" y="152400"/>
            <a:ext cx="2410178" cy="32537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11430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opperplate Gothic Bold" pitchFamily="34" charset="0"/>
              </a:rPr>
              <a:t>the savior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514600"/>
            <a:ext cx="8610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saw her.</a:t>
            </a: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summoned her.</a:t>
            </a:r>
          </a:p>
          <a:p>
            <a:pPr lvl="1"/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touched her.</a:t>
            </a:r>
          </a:p>
          <a:p>
            <a:pPr lvl="1"/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cares.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5715000"/>
            <a:ext cx="876299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Today, in your own worrisome condition, Jesus is reaching out to you as well.</a:t>
            </a:r>
            <a:endParaRPr lang="en-US" sz="28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730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53" y="1"/>
            <a:ext cx="4592053" cy="685799"/>
          </a:xfrm>
          <a:noFill/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Liberty”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629400" y="152400"/>
            <a:ext cx="2029178" cy="27393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11430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the </a:t>
            </a:r>
            <a:r>
              <a:rPr lang="en-US" sz="4800" dirty="0" smtClean="0">
                <a:latin typeface="Copperplate Gothic Bold" pitchFamily="34" charset="0"/>
              </a:rPr>
              <a:t>savior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715" y="2667000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Interaction: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Jesus always heal? If you or someone you love is suffering from a long-lasting illness, how do you deal with God’s power when He chooses not to heal?</a:t>
            </a: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Reflection: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 thanksgiving and praise to El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(the God who sees).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5715000"/>
            <a:ext cx="876299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Today, in your own worrisome condition, Jesus is reaching out to you as well.</a:t>
            </a:r>
            <a:endParaRPr lang="en-US" sz="28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091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53" y="1"/>
            <a:ext cx="4592053" cy="685799"/>
          </a:xfrm>
          <a:noFill/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Liberty”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629400" y="152400"/>
            <a:ext cx="2029178" cy="27393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11430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the </a:t>
            </a:r>
            <a:r>
              <a:rPr lang="en-US" sz="4800" dirty="0" smtClean="0">
                <a:latin typeface="Copperplate Gothic Bold" pitchFamily="34" charset="0"/>
              </a:rPr>
              <a:t>opposition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514600"/>
            <a:ext cx="8915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Verse: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ruler of the synagogue answered with indignation, because that Jesus had healed on the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day, and said unto the people, There are six days in which men ought to work: in them therefore come and be healed, and not on the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day.” (Luke 13:14).</a:t>
            </a: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Thought: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Regardless of cultural traditions or personal preferences, our practices in worship should honor and model Jesus Christ.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534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947</Words>
  <Application>Microsoft Macintosh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Treasure Fall Series Study</vt:lpstr>
      <vt:lpstr>“My Name is Liberty”</vt:lpstr>
      <vt:lpstr>“My Name is Liberty”</vt:lpstr>
      <vt:lpstr>“My Name is Liberty”</vt:lpstr>
      <vt:lpstr>“My Name is Liberty”</vt:lpstr>
      <vt:lpstr>“My Name is Liberty”</vt:lpstr>
      <vt:lpstr>“My Name is Liberty”</vt:lpstr>
      <vt:lpstr>“My Name is Liberty”</vt:lpstr>
      <vt:lpstr>“My Name is Liberty”</vt:lpstr>
      <vt:lpstr>“My Name is Liberty”</vt:lpstr>
      <vt:lpstr>“My Name is Liberty”</vt:lpstr>
      <vt:lpstr>“My Name is Liberty”</vt:lpstr>
      <vt:lpstr>“My Name is Liberty”</vt:lpstr>
      <vt:lpstr>“My Name is Liberty”</vt:lpstr>
      <vt:lpstr>“My Name is Liberty”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Fall Series Study</dc:title>
  <dc:creator>Julia</dc:creator>
  <cp:lastModifiedBy>Sarah Fletcher</cp:lastModifiedBy>
  <cp:revision>26</cp:revision>
  <dcterms:created xsi:type="dcterms:W3CDTF">2013-09-02T16:10:04Z</dcterms:created>
  <dcterms:modified xsi:type="dcterms:W3CDTF">2013-09-02T16:15:12Z</dcterms:modified>
</cp:coreProperties>
</file>