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0273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695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315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59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8104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15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8338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2463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858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911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9568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D2B3-C964-4F4F-9A57-E81D15F9A735}" type="datetimeFigureOut">
              <a:rPr lang="en-US" smtClean="0"/>
              <a:pPr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A74B-DEE7-44D6-8EC8-A105365439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527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solidFill>
            <a:schemeClr val="bg1">
              <a:alpha val="47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Treasure Fall Series Study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191000"/>
            <a:ext cx="6400800" cy="1295400"/>
          </a:xfrm>
          <a:solidFill>
            <a:schemeClr val="accent4">
              <a:lumMod val="75000"/>
              <a:alpha val="52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“Women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Jesus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Healed”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7337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066800" y="0"/>
            <a:ext cx="6964680" cy="120299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4876800" cy="1470025"/>
          </a:xfrm>
          <a:noFill/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“My Name is Liberty”</a:t>
            </a:r>
            <a:endParaRPr lang="en-US" sz="8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7244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  <a:ea typeface="+mj-ea"/>
                <a:cs typeface="+mj-cs"/>
              </a:rPr>
              <a:t>By Carol Reid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01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066800" y="0"/>
            <a:ext cx="6964680" cy="120299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600200"/>
            <a:ext cx="4876800" cy="1470025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sz="80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Date:</a:t>
            </a:r>
            <a:br>
              <a:rPr lang="en-US" sz="80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</a:br>
            <a:r>
              <a:rPr lang="en-US" sz="80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Place:</a:t>
            </a:r>
            <a:br>
              <a:rPr lang="en-US" sz="80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</a:br>
            <a:r>
              <a:rPr lang="en-US" sz="80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Time:</a:t>
            </a:r>
            <a:endParaRPr lang="en-US" sz="8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01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WNAC-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1100" y="876300"/>
            <a:ext cx="4241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466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26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Treasure Fall Series Study</vt:lpstr>
      <vt:lpstr>“My Name is Liberty”</vt:lpstr>
      <vt:lpstr>Date: Place: Time: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Fall Series Study</dc:title>
  <dc:creator>Julia</dc:creator>
  <cp:lastModifiedBy>Sarah Fletcher</cp:lastModifiedBy>
  <cp:revision>27</cp:revision>
  <dcterms:created xsi:type="dcterms:W3CDTF">2013-09-02T16:22:39Z</dcterms:created>
  <dcterms:modified xsi:type="dcterms:W3CDTF">2013-09-02T16:33:33Z</dcterms:modified>
</cp:coreProperties>
</file>