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83" r:id="rId2"/>
    <p:sldId id="311" r:id="rId3"/>
    <p:sldId id="284" r:id="rId4"/>
    <p:sldId id="291" r:id="rId5"/>
    <p:sldId id="259" r:id="rId6"/>
    <p:sldId id="286" r:id="rId7"/>
    <p:sldId id="287" r:id="rId8"/>
    <p:sldId id="288" r:id="rId9"/>
    <p:sldId id="289" r:id="rId10"/>
    <p:sldId id="290" r:id="rId11"/>
    <p:sldId id="298" r:id="rId12"/>
    <p:sldId id="292" r:id="rId13"/>
    <p:sldId id="293" r:id="rId14"/>
    <p:sldId id="294" r:id="rId15"/>
    <p:sldId id="295" r:id="rId16"/>
    <p:sldId id="296" r:id="rId17"/>
    <p:sldId id="297" r:id="rId18"/>
    <p:sldId id="285" r:id="rId19"/>
    <p:sldId id="299" r:id="rId20"/>
    <p:sldId id="300" r:id="rId21"/>
    <p:sldId id="301" r:id="rId22"/>
    <p:sldId id="302" r:id="rId23"/>
    <p:sldId id="304" r:id="rId24"/>
    <p:sldId id="305" r:id="rId25"/>
    <p:sldId id="306" r:id="rId26"/>
    <p:sldId id="307" r:id="rId27"/>
    <p:sldId id="308" r:id="rId28"/>
    <p:sldId id="309" r:id="rId29"/>
    <p:sldId id="31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70E42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ableStyles" Target="tableStyles.xml"/><Relationship Id="rId31" Type="http://schemas.openxmlformats.org/officeDocument/2006/relationships/printerSettings" Target="printerSettings/printerSettings1.bin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0273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8695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315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597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8104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015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8338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2463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858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4911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9568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7527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CCCCFF">
                <a:lumMod val="100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5884459" cy="5570621"/>
          </a:xfrm>
          <a:prstGeom prst="rect">
            <a:avLst/>
          </a:prstGeom>
        </p:spPr>
      </p:pic>
      <p:pic>
        <p:nvPicPr>
          <p:cNvPr id="6" name="Picture 5" descr="comple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914400"/>
            <a:ext cx="5215944" cy="68580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819400" y="17526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</a:t>
            </a:r>
          </a:p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Is  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Complete”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28800" y="50292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By Dana Copeland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2196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062" y="32684"/>
            <a:ext cx="9135980" cy="9579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0148"/>
            <a:ext cx="9160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He Knows My Name</a:t>
            </a:r>
          </a:p>
        </p:txBody>
      </p:sp>
      <p:sp>
        <p:nvSpPr>
          <p:cNvPr id="6" name="Rectangle 5"/>
          <p:cNvSpPr/>
          <p:nvPr/>
        </p:nvSpPr>
        <p:spPr>
          <a:xfrm>
            <a:off x="288758" y="1371600"/>
            <a:ext cx="85344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Interaction: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woman with the issue of blood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not welcomed into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 due to her uncleanness. What situations or conditions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treated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similarly in the church today? How should we react when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see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shunned or excluded from worship in our churches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lvl="0"/>
            <a:endParaRPr lang="en-US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4000" b="1" dirty="0" smtClean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Reflection</a:t>
            </a:r>
            <a:r>
              <a:rPr lang="en-US" sz="4000" b="1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: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two phrases does Jesus use to describe “Liberty” in Luke 13:16?</a:t>
            </a:r>
          </a:p>
          <a:p>
            <a:pPr lvl="0">
              <a:lnSpc>
                <a:spcPct val="150000"/>
              </a:lnSpc>
            </a:pP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Luke describe her infirmity in Luke 13:11?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617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191000" y="1524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914400"/>
            <a:ext cx="518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</a:t>
            </a:r>
            <a:r>
              <a:rPr lang="en-US" sz="4800" dirty="0" smtClean="0">
                <a:latin typeface="Copperplate Gothic Bold" pitchFamily="34" charset="0"/>
              </a:rPr>
              <a:t>he Response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868679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Verse: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the woman fearing and trembling, knowing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 in her, came and fell down before him, and told him all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truth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(Mark 5:33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“Confess your faults one to another, and pray one for another, that ye may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healed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effectual fervent prayer of a righteous man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availeth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much” (James 5:16).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Thought: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Confession is a vital part of healing.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84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5146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“Who touched me?”</a:t>
            </a: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was released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Confession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43400" y="2286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1219200"/>
            <a:ext cx="5029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</a:t>
            </a:r>
            <a:r>
              <a:rPr lang="en-US" sz="4800" dirty="0" smtClean="0">
                <a:latin typeface="Copperplate Gothic Bold" pitchFamily="34" charset="0"/>
              </a:rPr>
              <a:t>he Response</a:t>
            </a:r>
            <a:endParaRPr lang="en-US" sz="48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298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810" y="2286000"/>
            <a:ext cx="85303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Why do </a:t>
            </a:r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some receive </a:t>
            </a:r>
            <a:r>
              <a:rPr lang="en-US" sz="3600" b="1" i="1" dirty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instant </a:t>
            </a:r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healing while </a:t>
            </a:r>
            <a:r>
              <a:rPr lang="en-US" sz="3600" b="1" i="1" dirty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others do not</a:t>
            </a:r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Sin keeps many from reaching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out to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God for healing. Others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reach out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, but God delays healing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in order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to accomplish His purposes.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14800" y="3810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4231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066800"/>
            <a:ext cx="871688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Introduction: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Mark 5:25-34; 2 Corinthians 12:7-10; 1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Timothy 2:1.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Exploration: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know this woman followed the Jewish faith,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she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declared unclean by the Law. Do you think she came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hoping for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cure from a miracle worker, or did she know and believe in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5:34 records that Jesus told her to be made whole (be freed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her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affliction). What made her free? Was it the garment? The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 of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Jesus? Or her faith?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062" y="32684"/>
            <a:ext cx="9135980" cy="9579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0148"/>
            <a:ext cx="9160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He Knows My Name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4052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2768" y="1219200"/>
            <a:ext cx="8317832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also says she “told Him all the truth.” One definition for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 is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own or admit as true.” Look up these verses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concerning confession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How might each be associated with healing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5:16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10:9,10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19:17-19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14:10-12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again at these verses and circle any that mention fear.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062" y="32684"/>
            <a:ext cx="9135980" cy="9579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0148"/>
            <a:ext cx="9160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He Knows My Name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4928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362200"/>
            <a:ext cx="87870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much of a role did fear play in this woman’s response? Did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fear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crowd? Was her fear toward Jesus a healthy fear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ever made a bold move toward God and then found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yourself fearful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Did you find reassurance? How?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062" y="32684"/>
            <a:ext cx="9135980" cy="9579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0148"/>
            <a:ext cx="9160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He Knows My Name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1251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062" y="32684"/>
            <a:ext cx="9135980" cy="9579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0148"/>
            <a:ext cx="9160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He Knows My Name</a:t>
            </a:r>
          </a:p>
        </p:txBody>
      </p:sp>
      <p:sp>
        <p:nvSpPr>
          <p:cNvPr id="6" name="Rectangle 5"/>
          <p:cNvSpPr/>
          <p:nvPr/>
        </p:nvSpPr>
        <p:spPr>
          <a:xfrm>
            <a:off x="288758" y="1371600"/>
            <a:ext cx="8534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Interaction: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the lost cry out for divine help during suffering?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God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divinely deliver or heal those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faith? Or is it the Body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Christ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interceding that moves the hand of God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lvl="0"/>
            <a:endParaRPr lang="en-US" sz="2800" b="1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itchFamily="34" charset="0"/>
              <a:cs typeface="Aparajita" pitchFamily="34" charset="0"/>
            </a:endParaRPr>
          </a:p>
          <a:p>
            <a:pPr lvl="0"/>
            <a:r>
              <a:rPr lang="en-US" sz="4000" b="1" dirty="0" smtClean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Reflection</a:t>
            </a:r>
            <a:r>
              <a:rPr lang="en-US" sz="4000" b="1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: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El </a:t>
            </a:r>
            <a:r>
              <a:rPr lang="en-US" sz="28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Emut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(the God of Truth), found in Psalm 31:5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/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 upon ways God’s truth (and your confession of that truth)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brought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healing in your life.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7122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267200" y="2286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295400"/>
            <a:ext cx="518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</a:t>
            </a:r>
            <a:r>
              <a:rPr lang="en-US" sz="4800" dirty="0" smtClean="0">
                <a:latin typeface="Copperplate Gothic Bold" pitchFamily="34" charset="0"/>
              </a:rPr>
              <a:t>he Word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362200"/>
            <a:ext cx="8762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Verse: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he said unto her, Daughter, be of good comfort: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 faith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hath made thee whole; go in peace” (Luke 8:48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Thought: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Healing comes through faith in believing the Word of God.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8097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5146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words</a:t>
            </a: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Acceptance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ssurance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 same for us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14800" y="3048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09800" y="1447800"/>
            <a:ext cx="5029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</a:t>
            </a:r>
            <a:r>
              <a:rPr lang="en-US" sz="4800" dirty="0" smtClean="0">
                <a:latin typeface="Copperplate Gothic Bold" pitchFamily="34" charset="0"/>
              </a:rPr>
              <a:t>he Word</a:t>
            </a:r>
            <a:endParaRPr lang="en-US" sz="48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9144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CCCCFF">
                <a:lumMod val="100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5884459" cy="55706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2438400"/>
            <a:ext cx="6477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“And a woman having an issue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of blood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twelve years, which had spent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all her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living upon physicians, neither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could be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healed of any, came behind him,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and touched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the border of his garment: and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immediately her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issue of blood stanched” (Luke 8: 43-44).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33800" y="8382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219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915" y="1219200"/>
            <a:ext cx="841408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experienced healing </a:t>
            </a:r>
          </a:p>
          <a:p>
            <a:pPr algn="ctr"/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sz="3600" b="1" i="1" dirty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Word</a:t>
            </a:r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Soon after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our ladies’ Sunday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school class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began a study entitled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“Lord Change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Me by Evelyn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Christensen”, I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wrote in my journal a deep cry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for the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Lord to change me. A few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days later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, He started me on a journey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to remove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the scab of many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festering wounds.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Will you allow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God’s Word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to be the healing balm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for your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soul?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38600" y="4572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3193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412" y="1828800"/>
            <a:ext cx="886927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Introduction: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Proverbs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3:1-12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Exploration: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Proverbs 3, why is our understanding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dependable?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Proverbs 3:8 say will happen if we follow these verses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would you describe your daily time in the Word?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062" y="32684"/>
            <a:ext cx="9135980" cy="9579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0148"/>
            <a:ext cx="9160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He Knows My Name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33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143000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up these Bible passages that speak of healing by the Word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Write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any thoughts or insights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107:20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8:16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7:7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Timothy 3:16-17 describes the value of the Word in our lives.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what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is it profitable to us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this verse, what is the Word’s ultimate purpose? 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here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complete.)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062" y="32684"/>
            <a:ext cx="9135980" cy="9579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0148"/>
            <a:ext cx="9160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He Knows My Name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095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062" y="32684"/>
            <a:ext cx="9135980" cy="9579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0148"/>
            <a:ext cx="9160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He Knows My Name</a:t>
            </a:r>
          </a:p>
        </p:txBody>
      </p:sp>
      <p:sp>
        <p:nvSpPr>
          <p:cNvPr id="6" name="Rectangle 5"/>
          <p:cNvSpPr/>
          <p:nvPr/>
        </p:nvSpPr>
        <p:spPr>
          <a:xfrm>
            <a:off x="288758" y="1828800"/>
            <a:ext cx="832184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Interaction: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it often so easy to believe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 over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Scriptures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Word an integral part of our worship services?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Our family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interactions?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Our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life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lvl="0"/>
            <a:endParaRPr lang="en-US" sz="2800" b="1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itchFamily="34" charset="0"/>
              <a:cs typeface="Aparajita" pitchFamily="34" charset="0"/>
            </a:endParaRPr>
          </a:p>
          <a:p>
            <a:pPr lvl="0"/>
            <a:r>
              <a:rPr lang="en-US" sz="4000" b="1" dirty="0" smtClean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Reflection</a:t>
            </a:r>
            <a:r>
              <a:rPr lang="en-US" sz="4000" b="1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: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Celebrate these names for God: Logos, Eternal Word.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Grab a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hymnal or Google “Word of God song lyrics” and spend time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singing praise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Word for His written Word.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4639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51947" y="-8022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787657"/>
            <a:ext cx="518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</a:t>
            </a:r>
            <a:r>
              <a:rPr lang="en-US" sz="4800" dirty="0" smtClean="0">
                <a:latin typeface="Copperplate Gothic Bold" pitchFamily="34" charset="0"/>
              </a:rPr>
              <a:t>he Plan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8305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Verse: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“…Fear not: for I have redeemed thee, I have called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thee by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 name; thou art mine. When thou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passest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 the waters, I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thee; and through the rivers, they shall not overflow thee: when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walkest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the fire, thou shalt not be burned; neither shall the flame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kindle upon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thee” (Isaiah 43:1-2)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2800" b="1" dirty="0" smtClean="0">
              <a:ln w="3175"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itchFamily="34" charset="0"/>
              <a:cs typeface="Aparajita" pitchFamily="34" charset="0"/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Thought: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trust God’s sovereign plan for healing in our lives.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5397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0"/>
            <a:ext cx="8915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4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woman hurting became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woman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healed.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Song writer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Woman in Jail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Godly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woman with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cancer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About the writer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step toward the Savior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86200" y="3048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57400" y="1143000"/>
            <a:ext cx="5029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</a:t>
            </a:r>
            <a:r>
              <a:rPr lang="en-US" sz="4800" dirty="0" smtClean="0">
                <a:latin typeface="Copperplate Gothic Bold" pitchFamily="34" charset="0"/>
              </a:rPr>
              <a:t>he Plan</a:t>
            </a:r>
            <a:endParaRPr lang="en-US" sz="48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2986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371600"/>
            <a:ext cx="8610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 what’s the plan?</a:t>
            </a:r>
            <a:b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Recognize God is in control (Psalm 31:10).</a:t>
            </a:r>
          </a:p>
          <a:p>
            <a:pPr algn="ctr"/>
            <a:r>
              <a:rPr lang="en-US" sz="28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Rest knowing healing comes in time (Psalm 31:10; 37:7).</a:t>
            </a:r>
          </a:p>
          <a:p>
            <a:pPr algn="ctr"/>
            <a:r>
              <a:rPr lang="en-US" sz="28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Renounce fear (Psalm 34:4; 1 Timothy 1:7).</a:t>
            </a:r>
          </a:p>
          <a:p>
            <a:pPr algn="ctr"/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Believe in the Word. Don’t trust your emotions.</a:t>
            </a:r>
          </a:p>
          <a:p>
            <a:pPr algn="ctr"/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Seek godly counselors to hold you accountable.</a:t>
            </a:r>
          </a:p>
          <a:p>
            <a:pPr algn="ctr"/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Don’t harbor sin—confess. Pray; ask others to pray.</a:t>
            </a:r>
          </a:p>
          <a:p>
            <a:pPr algn="ctr"/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Share God’s work in your life.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86200" y="3810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474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219200"/>
            <a:ext cx="871687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Introduction: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James 1:3-4; Job 1.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Exploration: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James 1:3-4, why should we count it all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 when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fall into diverse temptations?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of Job gives us a picture of ultimate suffering and a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glimpse into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unseen battle in the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Heavenlies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1, do you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all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 and times of testing come from Satan? Why or why not?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062" y="32684"/>
            <a:ext cx="9135980" cy="9579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0148"/>
            <a:ext cx="9160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He Knows My Name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5618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514600"/>
            <a:ext cx="899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encouragement do we find in Isaiah 43:1-2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Isaiah 54:16-17. What did God create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know God well enough to trust Him?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062" y="32684"/>
            <a:ext cx="9135980" cy="9579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0148"/>
            <a:ext cx="9160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He Knows My Name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0934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062" y="32684"/>
            <a:ext cx="9135980" cy="9579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0148"/>
            <a:ext cx="9160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He Knows My Name</a:t>
            </a:r>
          </a:p>
        </p:txBody>
      </p:sp>
      <p:sp>
        <p:nvSpPr>
          <p:cNvPr id="6" name="Rectangle 5"/>
          <p:cNvSpPr/>
          <p:nvPr/>
        </p:nvSpPr>
        <p:spPr>
          <a:xfrm>
            <a:off x="288758" y="1828800"/>
            <a:ext cx="855044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Interaction: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way to better know God (and learn to trust Him) is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focus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His character and His attributes. List and/or share as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attributes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character qualities of God as you can name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/>
            <a:endParaRPr lang="en-US" sz="2800" b="1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itchFamily="34" charset="0"/>
              <a:cs typeface="Aparajita" pitchFamily="34" charset="0"/>
            </a:endParaRPr>
          </a:p>
          <a:p>
            <a:pPr lvl="0"/>
            <a:r>
              <a:rPr lang="en-US" sz="4000" b="1" dirty="0" smtClean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Reflection</a:t>
            </a:r>
            <a:r>
              <a:rPr lang="en-US" sz="4000" b="1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: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 Immanuel (God with us). Rejoice that the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God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created us and redeemed us and called us by name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promises to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with us throughout our journey to healing and wholeness.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7394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5884459" cy="55706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2438400"/>
            <a:ext cx="6477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AutoNum type="romanUcPeriod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The Woman – Who was she?</a:t>
            </a:r>
          </a:p>
          <a:p>
            <a:pPr marL="1314450" lvl="1" indent="-857250">
              <a:buFont typeface="+mj-lt"/>
              <a:buAutoNum type="alphaUcPeriod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 Daughter</a:t>
            </a:r>
          </a:p>
          <a:p>
            <a:pPr marL="1314450" lvl="1" indent="-857250">
              <a:buFont typeface="+mj-lt"/>
              <a:buAutoNum type="alphaUcPeriod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 Mother</a:t>
            </a:r>
          </a:p>
          <a:p>
            <a:pPr marL="1314450" lvl="1" indent="-857250">
              <a:buFont typeface="+mj-lt"/>
              <a:buAutoNum type="alphaUcPeriod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 Believer</a:t>
            </a:r>
          </a:p>
          <a:p>
            <a:pPr marL="1314450" lvl="1" indent="-857250">
              <a:buFont typeface="+mj-lt"/>
              <a:buAutoNum type="alphaUcPeriod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Each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33800" y="9906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0968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962400" y="1524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0773" y="787657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</a:t>
            </a:r>
            <a:r>
              <a:rPr lang="en-US" sz="4800" dirty="0" smtClean="0">
                <a:latin typeface="Copperplate Gothic Bold" pitchFamily="34" charset="0"/>
              </a:rPr>
              <a:t>he Setting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7526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Verse: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it came to pass, that, when Jesus was returned,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people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gladly received him: for they were all waiting for him” (Luke 8:40).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“Let us therefore come boldly unto the throne of grace, that we may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obtain mercy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find grace to help in time of need” (Hebrews 4:16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Thought: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Desperate situations demand desperate measures; Christ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offers us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wholeness and healing when we boldly approach Him with our needs.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9523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5146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teaching</a:t>
            </a: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Demon-possessed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Ruler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synagogue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unclean woman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0" y="3048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38400" y="12954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</a:t>
            </a:r>
            <a:r>
              <a:rPr lang="en-US" sz="4800" dirty="0" smtClean="0">
                <a:latin typeface="Copperplate Gothic Bold" pitchFamily="34" charset="0"/>
              </a:rPr>
              <a:t>he Setting</a:t>
            </a:r>
            <a:endParaRPr lang="en-US" sz="48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8995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799" y="1434698"/>
            <a:ext cx="83058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Have you reached </a:t>
            </a:r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3600" b="1" i="1" dirty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 of His garment?</a:t>
            </a:r>
          </a:p>
          <a:p>
            <a:pPr algn="ctr"/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Are you willing to pray and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even accept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 current trial as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God’s will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? I’ve done this. No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immediate answers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came but a deep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peace, a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quieting in my spirit developed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. After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time, when the trials passed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, I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looked back and saw how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my condition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and life situation began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to improve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after I prayed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and accepted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this as His will for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that season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in my life</a:t>
            </a:r>
            <a:r>
              <a:rPr lang="en-US" sz="3600" dirty="0">
                <a:solidFill>
                  <a:srgbClr val="000000"/>
                </a:solidFill>
                <a:latin typeface="Freestyle Script" pitchFamily="66" charset="0"/>
              </a:rPr>
              <a:t>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38600" y="3810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479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9812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Introduction: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Job 3:24-26; Habakkuk 1:1-2; 2:1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Exploration: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ever been desperate for an answer?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Healing?  Deliverance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Write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least one instance that comes to mind.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062" y="32684"/>
            <a:ext cx="9135980" cy="9579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0148"/>
            <a:ext cx="9160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He Knows My Name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3531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8" y="1143000"/>
            <a:ext cx="8991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Whom did you seek for help with your problem? Doctors? Counselors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Friends?</a:t>
            </a:r>
          </a:p>
          <a:p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you shunned during this time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your family become frustrated with you as you sought answers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sz="800" b="1" strike="sngStrik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you tempted to give up or did you struggle with despair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prophet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Habbakuk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faced similar moments. His desperation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 him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cry out to God. In Habakkuk 1:2, what did he ask God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 in Habakkuk 2:1, what did he determine to do?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062" y="32684"/>
            <a:ext cx="9135980" cy="9579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0148"/>
            <a:ext cx="9160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He Knows My Name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081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362200"/>
            <a:ext cx="87870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had many advisors during his time of trials. His wife even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told him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curse God and die.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healing and answers did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come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immediately, he continued to trust his Redeemer.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you?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062" y="32684"/>
            <a:ext cx="9135980" cy="9579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0148"/>
            <a:ext cx="9160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He Knows My Name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19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1884</Words>
  <Application>Microsoft Macintosh PowerPoint</Application>
  <PresentationFormat>On-screen Show (4:3)</PresentationFormat>
  <Paragraphs>174</Paragraphs>
  <Slides>29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 Fall Series Study</dc:title>
  <dc:creator>Julia</dc:creator>
  <cp:lastModifiedBy>Sarah Fletcher</cp:lastModifiedBy>
  <cp:revision>47</cp:revision>
  <dcterms:created xsi:type="dcterms:W3CDTF">2013-09-29T01:19:32Z</dcterms:created>
  <dcterms:modified xsi:type="dcterms:W3CDTF">2013-09-29T02:08:48Z</dcterms:modified>
</cp:coreProperties>
</file>