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308" r:id="rId2"/>
    <p:sldId id="283" r:id="rId3"/>
    <p:sldId id="284" r:id="rId4"/>
    <p:sldId id="291" r:id="rId5"/>
    <p:sldId id="259" r:id="rId6"/>
    <p:sldId id="286" r:id="rId7"/>
    <p:sldId id="298" r:id="rId8"/>
    <p:sldId id="292" r:id="rId9"/>
    <p:sldId id="293" r:id="rId10"/>
    <p:sldId id="285" r:id="rId11"/>
    <p:sldId id="299" r:id="rId12"/>
    <p:sldId id="300" r:id="rId13"/>
    <p:sldId id="305" r:id="rId14"/>
    <p:sldId id="306" r:id="rId15"/>
    <p:sldId id="30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70E42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0273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8695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315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59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8104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15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338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2463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858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4911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9568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D2B3-C964-4F4F-9A57-E81D15F9A735}" type="datetimeFigureOut">
              <a:rPr lang="en-US" smtClean="0"/>
              <a:pPr/>
              <a:t>9/28/13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7527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CCCCFF">
                <a:lumMod val="100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1" y="-8022"/>
            <a:ext cx="5884459" cy="5570621"/>
          </a:xfrm>
          <a:prstGeom prst="rect">
            <a:avLst/>
          </a:prstGeom>
        </p:spPr>
      </p:pic>
      <p:pic>
        <p:nvPicPr>
          <p:cNvPr id="6" name="Picture 5" descr="comple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8056" y="990600"/>
            <a:ext cx="5215944" cy="6858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514600" y="19050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</a:t>
            </a:r>
          </a:p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Is  Complete”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28800" y="50292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By Dana Copeland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196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267200" y="2286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295400"/>
            <a:ext cx="518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</a:t>
            </a:r>
            <a:r>
              <a:rPr lang="en-US" sz="4800" dirty="0" smtClean="0">
                <a:latin typeface="Copperplate Gothic Bold" pitchFamily="34" charset="0"/>
              </a:rPr>
              <a:t>he Word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362200"/>
            <a:ext cx="8762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Verse: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he said unto her, Daughter, be of good comfort: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faith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hath made thee whole; go in peace” (Luke 8:48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Thought: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Healing comes through faith in believing the Word of God.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8097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209800"/>
            <a:ext cx="6019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words</a:t>
            </a:r>
          </a:p>
          <a:p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Acceptance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Assurance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the same for us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14800" y="3048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9144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915" y="1219200"/>
            <a:ext cx="841408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experienced healing </a:t>
            </a:r>
          </a:p>
          <a:p>
            <a:pPr algn="ctr"/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Word</a:t>
            </a: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Soon after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our ladies’ Sunday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school class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began a study entitled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“Lord Change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Me by Evelyn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Christensen”, I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wrote in my journal a deep cry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for the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Lord to change me. A few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days later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, He started me on a journey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to remove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the scab of many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festering wounds.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Will you allow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God’s Word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to be the healing balm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for your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soul?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38600" y="4572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319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51947" y="-8022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787657"/>
            <a:ext cx="518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</a:t>
            </a:r>
            <a:r>
              <a:rPr lang="en-US" sz="4800" dirty="0" smtClean="0">
                <a:latin typeface="Copperplate Gothic Bold" pitchFamily="34" charset="0"/>
              </a:rPr>
              <a:t>he Plan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8305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Verse: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“…Fear not: for I have redeemed thee, I have called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thee by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name; thou art mine. When thou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passest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the waters, I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thee; and through the rivers, they shall not overflow thee: when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walkest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the fire, thou shalt not be burned; neither shall the flame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kindle upon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thee” (Isaiah 43:1-2)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800" b="1" dirty="0" smtClean="0">
              <a:ln w="3175"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itchFamily="34" charset="0"/>
              <a:cs typeface="Aparajita" pitchFamily="34" charset="0"/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Thought: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trust God’s sovereign plan for healing in our lives.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5397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9050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woman hurting became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woman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healed.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Song writer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Woman in Jail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Godly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woman with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About the writer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step toward the Savior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86200" y="3048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2986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371600"/>
            <a:ext cx="8610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 what’s the plan?</a:t>
            </a:r>
            <a:b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Recognize God is in control (Psalm 31:10).</a:t>
            </a:r>
          </a:p>
          <a:p>
            <a:pPr algn="ctr"/>
            <a:r>
              <a:rPr lang="en-US" sz="28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Rest knowing healing comes in time (Psalm 31:10; 37:7).</a:t>
            </a:r>
          </a:p>
          <a:p>
            <a:pPr algn="ctr"/>
            <a:r>
              <a:rPr lang="en-US" sz="28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Renounce fear (Psalm 34:4; 1 Timothy 1:7).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Believe in the Word. Don’t trust your emotions.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Seek godly counselors to hold you accountable.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Don’t harbor sin—confess. Pray; ask others to pray.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Share God’s work in your life.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86200" y="3810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474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CCCCFF">
                <a:lumMod val="100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5884459" cy="55706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2438400"/>
            <a:ext cx="647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“And a woman having an issue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of blood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twelve years, which had spent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all her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living upon physicians, neither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could be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healed of any, came behind him,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and touched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the border of his garment: and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immediately her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issue of blood stanched” (Luke 8: 43-44).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33800" y="8382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19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5884459" cy="55706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2438400"/>
            <a:ext cx="647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AutoNum type="romanUcPeriod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The Woman – Who was she?</a:t>
            </a:r>
          </a:p>
          <a:p>
            <a:pPr marL="1314450" lvl="1" indent="-857250">
              <a:buFont typeface="+mj-lt"/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 Daughter</a:t>
            </a:r>
          </a:p>
          <a:p>
            <a:pPr marL="1314450" lvl="1" indent="-857250">
              <a:buFont typeface="+mj-lt"/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 Mother</a:t>
            </a:r>
          </a:p>
          <a:p>
            <a:pPr marL="1314450" lvl="1" indent="-857250">
              <a:buFont typeface="+mj-lt"/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 Believer</a:t>
            </a:r>
          </a:p>
          <a:p>
            <a:pPr marL="1314450" lvl="1" indent="-857250">
              <a:buFont typeface="+mj-lt"/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Each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33800" y="9906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0968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962400" y="1524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0773" y="787657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</a:t>
            </a:r>
            <a:r>
              <a:rPr lang="en-US" sz="4800" dirty="0" smtClean="0">
                <a:latin typeface="Copperplate Gothic Bold" pitchFamily="34" charset="0"/>
              </a:rPr>
              <a:t>he Setting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7526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Verse: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it came to pass, that, when Jesus was returned,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people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gladly received him: for they were all waiting for him” (Luke 8:40).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“Let us therefore come boldly unto the throne of grace, that we may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obtain mercy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find grace to help in time of need” (Hebrews 4:16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Thought: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Desperate situations demand desperate measures; Christ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offers us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wholeness and healing when we boldly approach Him with our needs.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9523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1336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teaching</a:t>
            </a:r>
          </a:p>
          <a:p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Demon-possessed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Ruler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synagogue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unclean woman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0" y="3048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8995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799" y="1434698"/>
            <a:ext cx="83058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Have you reached </a:t>
            </a: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 of His garment?</a:t>
            </a:r>
          </a:p>
          <a:p>
            <a:pPr algn="ctr"/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Are you willing to pray and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even accept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 current trial as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God’s will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? I’ve done this. No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immediate answers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came but a deep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peace, a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quieting in my spirit developed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. After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time, when the trials passed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, I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looked back and saw how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my condition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and life situation began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to improve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after I prayed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and accepted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this as His will for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that season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in my life</a:t>
            </a:r>
            <a:r>
              <a:rPr lang="en-US" sz="3600" dirty="0">
                <a:solidFill>
                  <a:srgbClr val="000000"/>
                </a:solidFill>
                <a:latin typeface="Freestyle Script" pitchFamily="66" charset="0"/>
              </a:rPr>
              <a:t>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38600" y="3810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479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191000" y="1524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914400"/>
            <a:ext cx="518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pperplate Gothic Bold" pitchFamily="34" charset="0"/>
              </a:rPr>
              <a:t>T</a:t>
            </a:r>
            <a:r>
              <a:rPr lang="en-US" sz="4800" dirty="0" smtClean="0">
                <a:latin typeface="Copperplate Gothic Bold" pitchFamily="34" charset="0"/>
              </a:rPr>
              <a:t>he Response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86867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Verse: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the woman fearing and trembling, knowing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 in her, came and fell down before him, and told him all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truth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(Mark 5:33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“Confess your faults one to another, and pray one for another, that ye may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healed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 effectual fervent prayer of a righteous man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availeth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much” (James 5:16).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Key Thought: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Confession is a vital part of healing.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84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438400"/>
            <a:ext cx="6324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“Who touched me?”</a:t>
            </a: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was released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43400" y="2286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3048001" cy="288544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298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810" y="2286000"/>
            <a:ext cx="85303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Why do </a:t>
            </a: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some receive </a:t>
            </a:r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instant </a:t>
            </a: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healing while </a:t>
            </a:r>
            <a:r>
              <a:rPr lang="en-US" sz="3600" b="1" i="1" dirty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others do not</a:t>
            </a:r>
            <a:r>
              <a:rPr lang="en-US" sz="3600" b="1" i="1" dirty="0" smtClean="0">
                <a:solidFill>
                  <a:srgbClr val="370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Sin keeps many from reaching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out to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God for healing. Others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reach out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, but God delays healing </a:t>
            </a:r>
            <a:r>
              <a:rPr lang="en-US" sz="4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in order 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to accomplish His purposes.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14800" y="381000"/>
            <a:ext cx="4592053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Complete”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" y="-8022"/>
            <a:ext cx="3048001" cy="288544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4231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860</Words>
  <Application>Microsoft Macintosh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Fall Series Study</dc:title>
  <dc:creator>Julia</dc:creator>
  <cp:lastModifiedBy>Sarah Fletcher</cp:lastModifiedBy>
  <cp:revision>49</cp:revision>
  <dcterms:created xsi:type="dcterms:W3CDTF">2013-09-29T02:08:55Z</dcterms:created>
  <dcterms:modified xsi:type="dcterms:W3CDTF">2013-09-29T02:10:32Z</dcterms:modified>
</cp:coreProperties>
</file>