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08" r:id="rId2"/>
    <p:sldId id="29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70E4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2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6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31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59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0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1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3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4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58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9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56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52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286000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hurting </a:t>
            </a:r>
          </a:p>
          <a:p>
            <a:pPr marL="857250" indent="-857250"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</a:t>
            </a:r>
          </a:p>
          <a:p>
            <a:pPr marL="857250" indent="-857250"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healed.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pic>
        <p:nvPicPr>
          <p:cNvPr id="5" name="Picture 4" descr="comple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914400"/>
            <a:ext cx="5215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98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2860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Active for Christ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</a:t>
            </a:r>
          </a:p>
          <a:p>
            <a:pPr marL="971550" lvl="1" indent="-5143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914400"/>
            <a:ext cx="5791200" cy="8382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14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22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Fall Series Study</dc:title>
  <dc:creator>Julia</dc:creator>
  <cp:lastModifiedBy>Sarah Fletcher</cp:lastModifiedBy>
  <cp:revision>49</cp:revision>
  <dcterms:created xsi:type="dcterms:W3CDTF">2013-09-29T00:57:40Z</dcterms:created>
  <dcterms:modified xsi:type="dcterms:W3CDTF">2013-09-29T01:56:43Z</dcterms:modified>
</cp:coreProperties>
</file>