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9" r:id="rId8"/>
    <p:sldId id="264" r:id="rId9"/>
    <p:sldId id="270" r:id="rId10"/>
    <p:sldId id="272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DF357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480602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19911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44695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800978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4575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459134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244224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9482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540022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18262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770271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874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87975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My Name is Favor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by Emily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Frady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28600"/>
            <a:ext cx="6400800" cy="82616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Study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85328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384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 becoming a parent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Jesus the son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Jesus the Savior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6096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the son as savior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02757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542" y="22098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Verse: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For whosoever shall do the will of my Father which is in heaven, the same is my brother, and sister, and mother” (Matthew 12:50).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Thought: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we follow Christ through obedience, He counts us as family and entrusts us with blessings.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5334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Blessed through obedience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096461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38400"/>
            <a:ext cx="8839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 was blessed</a:t>
            </a:r>
          </a:p>
          <a:p>
            <a:pPr marL="1028700" lvl="1" indent="-571500">
              <a:buFont typeface="Wingdings" pitchFamily="2" charset="2"/>
              <a:buChar char="ü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 are blessed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 had the privilege</a:t>
            </a:r>
          </a:p>
          <a:p>
            <a:pPr marL="1028700" lvl="1" indent="-571500">
              <a:buFont typeface="Wingdings" pitchFamily="2" charset="2"/>
              <a:buChar char="ü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 know the same privileges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6096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Blessed through obedience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330471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542" y="22098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Verse: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And Mary said, Behold the handmaid of the Lord; be it unto me according to thy word. And the angel departed from her” (Luke 1:38).</a:t>
            </a:r>
          </a:p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Thought: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 entrusts us with His work as we surrender our wills and lives to His control.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457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A will to surrender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630656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3840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 showed Mary favor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 had to surrender herself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Mary’s decision left her open to imminent danger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 entrusted her with an extremely important task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838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A will to surrender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183037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 Luke 1:38; James 4:7; James 4:10; Matthew 11:29; 1 Corinthians 6:19-20.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Exploration: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According to James 4:7 and 4:10, what promises can we claim in submitting to God?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6096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A will to surrender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102647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 live in a culture that screams, “Do what you want! It’s your body.” What does 1 Corinthians 6:19-20 say about that mindset?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How can we practically surrender even our bodies to God?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6858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A will to surrender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444897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542" y="22098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Verse: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“And Mary said, My soul doth magnify the Lord, and my spirit hath rejoiced in God my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Saviour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For he hath regarded the low estate of his handmaiden:  for, behold, from henceforth all generations shall call me blessed” (Luke 1:46-48).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6096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A heart of humility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5653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542" y="22098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Thought: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we humble our hearts before the Lord, He entrusts us with the display of His splendor and beauty to a watching world.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6096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A heart of humility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088697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38400"/>
            <a:ext cx="8839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Mary’s family tree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Mary’s song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Mary’s familiarity with the Word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Mary’s humility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Mary’s heart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457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A heart of humility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312306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542" y="22098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Verse: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“His mother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unto the servants, Whatsoever he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unto you, do it” (John 2:5).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Thought: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we, in faith,  acknowledge the Son as our Savior, He entrusts us with eternal life and extends to us His favor.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19800" y="0"/>
            <a:ext cx="3048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5334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 Favor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itchFamily="18" charset="0"/>
              </a:rPr>
              <a:t>the son as savior</a:t>
            </a:r>
            <a:endParaRPr lang="en-US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itchFamily="18" charset="0"/>
            </a:endParaRPr>
          </a:p>
          <a:p>
            <a:pPr algn="ctr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060754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515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My Name is Favor by Emily Frady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Name is Favor by Emily Frady</dc:title>
  <dc:creator>Julia</dc:creator>
  <cp:lastModifiedBy>Sarah Fletcher</cp:lastModifiedBy>
  <cp:revision>17</cp:revision>
  <dcterms:created xsi:type="dcterms:W3CDTF">2013-12-01T15:08:43Z</dcterms:created>
  <dcterms:modified xsi:type="dcterms:W3CDTF">2013-12-01T15:17:06Z</dcterms:modified>
</cp:coreProperties>
</file>