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  <p:sldId id="257" r:id="rId3"/>
    <p:sldId id="26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DDF357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52" d="100"/>
          <a:sy n="152" d="100"/>
        </p:scale>
        <p:origin x="-12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7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tableStyles" Target="tableStyles.xml"/><Relationship Id="rId3" Type="http://schemas.openxmlformats.org/officeDocument/2006/relationships/slide" Target="slides/slide2.xml"/><Relationship Id="rId6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3527B-721D-4BAE-899D-9BAE41A26F40}" type="datetimeFigureOut">
              <a:rPr lang="en-US" smtClean="0"/>
              <a:pPr/>
              <a:t>12/1/13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0446-AE02-46DA-8152-C812B40C0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34806024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3527B-721D-4BAE-899D-9BAE41A26F40}" type="datetimeFigureOut">
              <a:rPr lang="en-US" smtClean="0"/>
              <a:pPr/>
              <a:t>12/1/13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0446-AE02-46DA-8152-C812B40C0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42199113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3527B-721D-4BAE-899D-9BAE41A26F40}" type="datetimeFigureOut">
              <a:rPr lang="en-US" smtClean="0"/>
              <a:pPr/>
              <a:t>12/1/13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0446-AE02-46DA-8152-C812B40C0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20446959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3527B-721D-4BAE-899D-9BAE41A26F40}" type="datetimeFigureOut">
              <a:rPr lang="en-US" smtClean="0"/>
              <a:pPr/>
              <a:t>12/1/13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0446-AE02-46DA-8152-C812B40C0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88009782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3527B-721D-4BAE-899D-9BAE41A26F40}" type="datetimeFigureOut">
              <a:rPr lang="en-US" smtClean="0"/>
              <a:pPr/>
              <a:t>12/1/13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0446-AE02-46DA-8152-C812B40C0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745759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3527B-721D-4BAE-899D-9BAE41A26F40}" type="datetimeFigureOut">
              <a:rPr lang="en-US" smtClean="0"/>
              <a:pPr/>
              <a:t>12/1/13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0446-AE02-46DA-8152-C812B40C0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54591348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3527B-721D-4BAE-899D-9BAE41A26F40}" type="datetimeFigureOut">
              <a:rPr lang="en-US" smtClean="0"/>
              <a:pPr/>
              <a:t>12/1/13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0446-AE02-46DA-8152-C812B40C0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52442241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3527B-721D-4BAE-899D-9BAE41A26F40}" type="datetimeFigureOut">
              <a:rPr lang="en-US" smtClean="0"/>
              <a:pPr/>
              <a:t>12/1/13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0446-AE02-46DA-8152-C812B40C0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70948203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3527B-721D-4BAE-899D-9BAE41A26F40}" type="datetimeFigureOut">
              <a:rPr lang="en-US" smtClean="0"/>
              <a:pPr/>
              <a:t>12/1/13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0446-AE02-46DA-8152-C812B40C0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75400224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3527B-721D-4BAE-899D-9BAE41A26F40}" type="datetimeFigureOut">
              <a:rPr lang="en-US" smtClean="0"/>
              <a:pPr/>
              <a:t>12/1/13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0446-AE02-46DA-8152-C812B40C0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39182629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3527B-721D-4BAE-899D-9BAE41A26F40}" type="datetimeFigureOut">
              <a:rPr lang="en-US" smtClean="0"/>
              <a:pPr/>
              <a:t>12/1/13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0446-AE02-46DA-8152-C812B40C0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77702712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3527B-721D-4BAE-899D-9BAE41A26F40}" type="datetimeFigureOut">
              <a:rPr lang="en-US" smtClean="0"/>
              <a:pPr/>
              <a:t>12/1/13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60446-AE02-46DA-8152-C812B40C0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98746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5387975"/>
            <a:ext cx="7772400" cy="1470025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Handwriting" pitchFamily="66" charset="0"/>
              </a:rPr>
              <a:t>My Name is Favor 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Handwriting" pitchFamily="66" charset="0"/>
              </a:rPr>
              <a:t>by Emily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Handwriting" pitchFamily="66" charset="0"/>
              </a:rPr>
              <a:t>Frady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Handwriting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76600" y="228600"/>
            <a:ext cx="6400800" cy="826168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December Study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3853280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17000">
              <a:srgbClr val="DDF357"/>
            </a:gs>
            <a:gs pos="10000">
              <a:schemeClr val="accent3">
                <a:lumMod val="50000"/>
              </a:schemeClr>
            </a:gs>
            <a:gs pos="29000">
              <a:srgbClr val="BD922A"/>
            </a:gs>
            <a:gs pos="45000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5715000" y="381000"/>
            <a:ext cx="3048000" cy="2286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66800" y="1219200"/>
            <a:ext cx="3505200" cy="4894263"/>
          </a:xfrm>
          <a:prstGeom prst="rect">
            <a:avLst/>
          </a:prstGeom>
          <a:noFill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Leawood-Medium" charset="0"/>
                <a:ea typeface="ＭＳ Ｐゴシック" pitchFamily="-116" charset="-128"/>
                <a:cs typeface="ＭＳ Ｐゴシック" pitchFamily="-116" charset="-128"/>
              </a:rPr>
              <a:t>Women Active for</a:t>
            </a:r>
          </a:p>
          <a:p>
            <a:pPr>
              <a:defRPr/>
            </a:pP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Leawood-Medium" charset="0"/>
                <a:ea typeface="ＭＳ Ｐゴシック" pitchFamily="-116" charset="-128"/>
                <a:cs typeface="ＭＳ Ｐゴシック" pitchFamily="-116" charset="-128"/>
              </a:rPr>
              <a:t>Christ</a:t>
            </a:r>
          </a:p>
          <a:p>
            <a:pPr>
              <a:defRPr/>
            </a:pPr>
            <a:endParaRPr lang="en-US" sz="2400" b="1" dirty="0">
              <a:effectLst>
                <a:outerShdw blurRad="38100" dist="38100" dir="2700000" algn="tl">
                  <a:srgbClr val="FFFFFF"/>
                </a:outerShdw>
              </a:effectLst>
              <a:latin typeface="Leawood-Medium" charset="0"/>
              <a:ea typeface="ＭＳ Ｐゴシック" pitchFamily="-116" charset="-128"/>
              <a:cs typeface="ＭＳ Ｐゴシック" pitchFamily="-116" charset="-128"/>
            </a:endParaRPr>
          </a:p>
          <a:p>
            <a:pPr>
              <a:defRPr/>
            </a:pPr>
            <a:r>
              <a:rPr lang="en-US" sz="24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Leawood-Medium" charset="0"/>
                <a:ea typeface="ＭＳ Ｐゴシック" pitchFamily="-116" charset="-128"/>
                <a:cs typeface="ＭＳ Ｐゴシック" pitchFamily="-116" charset="-128"/>
              </a:rPr>
              <a:t>(add your details here as needed)</a:t>
            </a:r>
          </a:p>
          <a:p>
            <a:pPr>
              <a:defRPr/>
            </a:pPr>
            <a:endParaRPr lang="en-US" sz="2400" b="1" dirty="0">
              <a:effectLst>
                <a:outerShdw blurRad="38100" dist="38100" dir="2700000" algn="tl">
                  <a:srgbClr val="FFFFFF"/>
                </a:outerShdw>
              </a:effectLst>
              <a:latin typeface="Leawood-Medium" charset="0"/>
              <a:ea typeface="ＭＳ Ｐゴシック" pitchFamily="-116" charset="-128"/>
              <a:cs typeface="ＭＳ Ｐゴシック" pitchFamily="-116" charset="-128"/>
            </a:endParaRPr>
          </a:p>
          <a:p>
            <a:pPr>
              <a:defRPr/>
            </a:pP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Leawood-Medium" charset="0"/>
                <a:ea typeface="ＭＳ Ｐゴシック" pitchFamily="-116" charset="-128"/>
                <a:cs typeface="ＭＳ Ｐゴシック" pitchFamily="-116" charset="-128"/>
              </a:rPr>
              <a:t>Date:</a:t>
            </a:r>
          </a:p>
          <a:p>
            <a:pPr>
              <a:defRPr/>
            </a:pPr>
            <a:endParaRPr lang="en-US" sz="2400" b="1" dirty="0">
              <a:effectLst>
                <a:outerShdw blurRad="38100" dist="38100" dir="2700000" algn="tl">
                  <a:srgbClr val="FFFFFF"/>
                </a:outerShdw>
              </a:effectLst>
              <a:latin typeface="Leawood-Medium" charset="0"/>
              <a:ea typeface="ＭＳ Ｐゴシック" pitchFamily="-116" charset="-128"/>
              <a:cs typeface="ＭＳ Ｐゴシック" pitchFamily="-116" charset="-128"/>
            </a:endParaRPr>
          </a:p>
          <a:p>
            <a:pPr>
              <a:defRPr/>
            </a:pPr>
            <a:endParaRPr lang="en-US" sz="2400" b="1" dirty="0">
              <a:effectLst>
                <a:outerShdw blurRad="38100" dist="38100" dir="2700000" algn="tl">
                  <a:srgbClr val="FFFFFF"/>
                </a:outerShdw>
              </a:effectLst>
              <a:latin typeface="Leawood-Medium" charset="0"/>
              <a:ea typeface="ＭＳ Ｐゴシック" pitchFamily="-116" charset="-128"/>
              <a:cs typeface="ＭＳ Ｐゴシック" pitchFamily="-116" charset="-128"/>
            </a:endParaRPr>
          </a:p>
          <a:p>
            <a:pPr>
              <a:defRPr/>
            </a:pP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Leawood-Medium" charset="0"/>
                <a:ea typeface="ＭＳ Ｐゴシック" pitchFamily="-116" charset="-128"/>
                <a:cs typeface="ＭＳ Ｐゴシック" pitchFamily="-116" charset="-128"/>
              </a:rPr>
              <a:t>Time:</a:t>
            </a:r>
          </a:p>
          <a:p>
            <a:pPr>
              <a:defRPr/>
            </a:pPr>
            <a:endParaRPr lang="en-US" sz="2400" b="1" dirty="0">
              <a:effectLst>
                <a:outerShdw blurRad="38100" dist="38100" dir="2700000" algn="tl">
                  <a:srgbClr val="FFFFFF"/>
                </a:outerShdw>
              </a:effectLst>
              <a:latin typeface="Leawood-Medium" charset="0"/>
              <a:ea typeface="ＭＳ Ｐゴシック" pitchFamily="-116" charset="-128"/>
              <a:cs typeface="ＭＳ Ｐゴシック" pitchFamily="-116" charset="-128"/>
            </a:endParaRPr>
          </a:p>
          <a:p>
            <a:pPr>
              <a:defRPr/>
            </a:pPr>
            <a:endParaRPr lang="en-US" sz="2400" b="1" dirty="0">
              <a:effectLst>
                <a:outerShdw blurRad="38100" dist="38100" dir="2700000" algn="tl">
                  <a:srgbClr val="FFFFFF"/>
                </a:outerShdw>
              </a:effectLst>
              <a:latin typeface="Leawood-Book" charset="0"/>
              <a:ea typeface="ＭＳ Ｐゴシック" pitchFamily="-116" charset="-128"/>
              <a:cs typeface="ＭＳ Ｐゴシック" pitchFamily="-116" charset="-128"/>
            </a:endParaRPr>
          </a:p>
          <a:p>
            <a:pPr>
              <a:defRPr/>
            </a:pPr>
            <a:endParaRPr lang="en-US" sz="2400" b="1" dirty="0">
              <a:latin typeface="Leawood-Book" charset="0"/>
              <a:ea typeface="ＭＳ Ｐゴシック" pitchFamily="-116" charset="-128"/>
              <a:cs typeface="ＭＳ Ｐゴシック" pitchFamily="-11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26306568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17000">
              <a:srgbClr val="DDF357"/>
            </a:gs>
            <a:gs pos="10000">
              <a:schemeClr val="accent3">
                <a:lumMod val="50000"/>
              </a:schemeClr>
            </a:gs>
            <a:gs pos="29000">
              <a:srgbClr val="BD922A"/>
            </a:gs>
            <a:gs pos="45000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NAC-logo.gif"/>
          <p:cNvPicPr>
            <a:picLocks noChangeAspect="1"/>
          </p:cNvPicPr>
          <p:nvPr/>
        </p:nvPicPr>
        <p:blipFill>
          <a:blip r:embed="rId2">
            <a:alphaModFix amt="95000"/>
          </a:blip>
          <a:srcRect/>
          <a:stretch>
            <a:fillRect/>
          </a:stretch>
        </p:blipFill>
        <p:spPr bwMode="auto">
          <a:xfrm>
            <a:off x="1676400" y="278511"/>
            <a:ext cx="6172200" cy="6285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11830379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25</Words>
  <Application>Microsoft Macintosh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My Name is Favor by Emily Frady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Name is Favor by Emily Frady</dc:title>
  <dc:creator>Julia</dc:creator>
  <cp:lastModifiedBy>Sarah Fletcher</cp:lastModifiedBy>
  <cp:revision>18</cp:revision>
  <dcterms:created xsi:type="dcterms:W3CDTF">2013-12-01T15:08:43Z</dcterms:created>
  <dcterms:modified xsi:type="dcterms:W3CDTF">2013-12-01T15:25:01Z</dcterms:modified>
</cp:coreProperties>
</file>