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C824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BAB4-5F74-4BF7-BF76-6E047DF73118}" type="datetimeFigureOut">
              <a:rPr lang="en-US" smtClean="0"/>
              <a:t>8/4/12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D7FD-952A-43F7-94A2-25239EFE95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Ask yourself</a:t>
            </a:r>
            <a:br>
              <a:rPr lang="en-US" sz="6000" dirty="0" smtClean="0"/>
            </a:br>
            <a:r>
              <a:rPr lang="en-US" sz="6000" dirty="0" smtClean="0"/>
              <a:t>this </a:t>
            </a:r>
            <a:br>
              <a:rPr lang="en-US" sz="6000" dirty="0" smtClean="0"/>
            </a:br>
            <a:r>
              <a:rPr lang="en-US" sz="6000" dirty="0" smtClean="0"/>
              <a:t>question:</a:t>
            </a:r>
            <a:endParaRPr lang="en-US" sz="6000" dirty="0"/>
          </a:p>
        </p:txBody>
      </p:sp>
    </p:spTree>
  </p:cSld>
  <p:clrMapOvr>
    <a:masterClrMapping/>
  </p:clrMapOvr>
  <p:transition advTm="34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How much </a:t>
            </a:r>
            <a:br>
              <a:rPr lang="en-US" sz="6000" dirty="0" smtClean="0"/>
            </a:br>
            <a:r>
              <a:rPr lang="en-US" sz="6000" dirty="0" smtClean="0"/>
              <a:t>of my </a:t>
            </a:r>
            <a:br>
              <a:rPr lang="en-US" sz="6000" dirty="0" smtClean="0"/>
            </a:br>
            <a:r>
              <a:rPr lang="en-US" sz="6000" dirty="0" smtClean="0"/>
              <a:t>present life…</a:t>
            </a:r>
            <a:endParaRPr lang="en-US" sz="6000" dirty="0"/>
          </a:p>
        </p:txBody>
      </p:sp>
    </p:spTree>
  </p:cSld>
  <p:clrMapOvr>
    <a:masterClrMapping/>
  </p:clrMapOvr>
  <p:transition advTm="62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843" y="4177886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is wrapped up in </a:t>
            </a:r>
            <a:br>
              <a:rPr lang="en-US" sz="6000" dirty="0" smtClean="0"/>
            </a:br>
            <a:r>
              <a:rPr lang="en-US" sz="6000" dirty="0" smtClean="0"/>
              <a:t>ME?</a:t>
            </a:r>
            <a:endParaRPr lang="en-US" sz="6000" dirty="0"/>
          </a:p>
        </p:txBody>
      </p:sp>
      <p:pic>
        <p:nvPicPr>
          <p:cNvPr id="3" name="Picture 2" descr="Gift_bo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153" y="827221"/>
            <a:ext cx="2619534" cy="2857674"/>
          </a:xfrm>
          <a:prstGeom prst="rect">
            <a:avLst/>
          </a:prstGeom>
        </p:spPr>
      </p:pic>
    </p:spTree>
  </p:cSld>
  <p:clrMapOvr>
    <a:masterClrMapping/>
  </p:clrMapOvr>
  <p:transition advTm="493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ptgir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0"/>
            <a:ext cx="5295900" cy="6858000"/>
          </a:xfrm>
          <a:prstGeom prst="rect">
            <a:avLst/>
          </a:prstGeom>
        </p:spPr>
      </p:pic>
      <p:pic>
        <p:nvPicPr>
          <p:cNvPr id="6" name="Picture 5" descr="Wrappedupin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50" y="0"/>
            <a:ext cx="5295900" cy="6858000"/>
          </a:xfrm>
          <a:prstGeom prst="rect">
            <a:avLst/>
          </a:prstGeom>
        </p:spPr>
      </p:pic>
      <p:pic>
        <p:nvPicPr>
          <p:cNvPr id="7" name="Picture 6" descr="Discovering-Pride-in-My-lif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0630" y="-125340"/>
            <a:ext cx="5295900" cy="6858000"/>
          </a:xfrm>
          <a:prstGeom prst="rect">
            <a:avLst/>
          </a:prstGeom>
        </p:spPr>
      </p:pic>
    </p:spTree>
  </p:cSld>
  <p:clrMapOvr>
    <a:masterClrMapping/>
  </p:clrMapOvr>
  <p:transition advTm="44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(Insert your meeting information here)</a:t>
            </a:r>
            <a:endParaRPr lang="en-US" dirty="0"/>
          </a:p>
        </p:txBody>
      </p:sp>
    </p:spTree>
  </p:cSld>
  <p:clrMapOvr>
    <a:masterClrMapping/>
  </p:clrMapOvr>
  <p:transition advTm="59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nventionMightyHan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6076" r="-16076"/>
          <a:stretch>
            <a:fillRect/>
          </a:stretch>
        </p:blipFill>
        <p:spPr>
          <a:xfrm>
            <a:off x="-1701855" y="-25400"/>
            <a:ext cx="12329442" cy="6858000"/>
          </a:xfrm>
        </p:spPr>
      </p:pic>
      <p:pic>
        <p:nvPicPr>
          <p:cNvPr id="7" name="Picture 6" descr="God's-Mighty-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8346" y="209819"/>
            <a:ext cx="9144000" cy="16129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W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6860" y="25400"/>
            <a:ext cx="9435946" cy="6807200"/>
          </a:xfrm>
          <a:prstGeom prst="rect">
            <a:avLst/>
          </a:prstGeom>
        </p:spPr>
      </p:pic>
      <p:pic>
        <p:nvPicPr>
          <p:cNvPr id="10" name="Picture 9" descr="explo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8328" y="2748674"/>
            <a:ext cx="5486400" cy="3657600"/>
          </a:xfrm>
          <a:prstGeom prst="rect">
            <a:avLst/>
          </a:prstGeom>
        </p:spPr>
      </p:pic>
    </p:spTree>
  </p:cSld>
  <p:clrMapOvr>
    <a:masterClrMapping/>
  </p:clrMapOvr>
  <p:transition advTm="78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30</Words>
  <Application>Microsoft Macintosh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Ask yourself this  question:</vt:lpstr>
      <vt:lpstr>How much  of my  present life…</vt:lpstr>
      <vt:lpstr>is wrapped up in  ME?</vt:lpstr>
      <vt:lpstr>Slide 4</vt:lpstr>
      <vt:lpstr>(Insert your meeting information here)</vt:lpstr>
      <vt:lpstr>Slide 6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yourself this  question:</dc:title>
  <dc:creator>Sarah Fletcher</dc:creator>
  <cp:lastModifiedBy>Sarah Fletcher</cp:lastModifiedBy>
  <cp:revision>2</cp:revision>
  <dcterms:created xsi:type="dcterms:W3CDTF">2012-08-04T19:06:56Z</dcterms:created>
  <dcterms:modified xsi:type="dcterms:W3CDTF">2012-08-05T01:00:12Z</dcterms:modified>
</cp:coreProperties>
</file>