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tags/tag1.xml" ContentType="application/vnd.openxmlformats-officedocument.presentationml.tag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62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C824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2" d="100"/>
          <a:sy n="152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1BAB4-5F74-4BF7-BF76-6E047DF73118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2D7FD-952A-43F7-94A2-25239EFE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image" Target="../media/image5.png"/><Relationship Id="rId4" Type="http://schemas.openxmlformats.org/officeDocument/2006/relationships/image" Target="../media/image3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.jpe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latin typeface="Times New Roman"/>
                <a:cs typeface="Times New Roman"/>
              </a:rPr>
              <a:t>I see it so plainly</a:t>
            </a:r>
            <a:br>
              <a:rPr lang="en-US" sz="6000" dirty="0" smtClean="0">
                <a:latin typeface="Times New Roman"/>
                <a:cs typeface="Times New Roman"/>
              </a:rPr>
            </a:br>
            <a:r>
              <a:rPr lang="en-US" sz="6000" dirty="0" smtClean="0">
                <a:latin typeface="Times New Roman"/>
                <a:cs typeface="Times New Roman"/>
              </a:rPr>
              <a:t>in others.</a:t>
            </a:r>
            <a:endParaRPr lang="en-US" sz="6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advTm="543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latin typeface="Times New Roman"/>
                <a:cs typeface="Times New Roman"/>
              </a:rPr>
              <a:t>Why can’t I see </a:t>
            </a:r>
            <a:endParaRPr lang="en-US" sz="6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advTm="456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843" y="2982984"/>
            <a:ext cx="2840201" cy="1653852"/>
          </a:xfrm>
        </p:spPr>
        <p:txBody>
          <a:bodyPr>
            <a:noAutofit/>
          </a:bodyPr>
          <a:lstStyle/>
          <a:p>
            <a:r>
              <a:rPr lang="en-US" sz="12000" dirty="0" smtClean="0">
                <a:latin typeface="Times New Roman"/>
                <a:cs typeface="Times New Roman"/>
              </a:rPr>
              <a:t>PR</a:t>
            </a:r>
            <a:endParaRPr lang="en-US" sz="12000" dirty="0">
              <a:latin typeface="Times New Roman"/>
              <a:cs typeface="Times New Roman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224814" y="2982984"/>
            <a:ext cx="2840201" cy="16538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0" noProof="0" dirty="0" smtClean="0">
                <a:latin typeface="Times New Roman"/>
                <a:ea typeface="+mj-ea"/>
                <a:cs typeface="Times New Roman"/>
              </a:rPr>
              <a:t>DE</a:t>
            </a:r>
            <a:endParaRPr kumimoji="0" lang="en-US" sz="1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j-ea"/>
              <a:cs typeface="Times New Roman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94173" y="2156058"/>
            <a:ext cx="2840201" cy="16538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I</a:t>
            </a:r>
            <a:endParaRPr kumimoji="0" lang="en-US" sz="20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j-ea"/>
              <a:cs typeface="Times New Roman"/>
            </a:endParaRPr>
          </a:p>
        </p:txBody>
      </p:sp>
    </p:spTree>
  </p:cSld>
  <p:clrMapOvr>
    <a:masterClrMapping/>
  </p:clrMapOvr>
  <p:transition advTm="38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1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2"/>
                            </p:stCondLst>
                            <p:childTnLst>
                              <p:par>
                                <p:cTn id="1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mp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latin typeface="Times New Roman"/>
                <a:cs typeface="Times New Roman"/>
              </a:rPr>
              <a:t>in me?</a:t>
            </a:r>
            <a:endParaRPr lang="en-US" sz="6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advTm="476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ctober12pos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050" y="0"/>
            <a:ext cx="5295900" cy="6858000"/>
          </a:xfrm>
          <a:prstGeom prst="rect">
            <a:avLst/>
          </a:prstGeom>
        </p:spPr>
      </p:pic>
    </p:spTree>
  </p:cSld>
  <p:clrMapOvr>
    <a:masterClrMapping/>
  </p:clrMapOvr>
  <p:transition advTm="565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(Insert your meeting information here)</a:t>
            </a:r>
            <a:endParaRPr lang="en-US" i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advTm="4899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onventionMightyHand.jpg"/>
          <p:cNvPicPr>
            <a:picLocks noGrp="1" noChangeAspect="1"/>
          </p:cNvPicPr>
          <p:nvPr>
            <p:ph idx="1"/>
          </p:nvPr>
        </p:nvPicPr>
        <p:blipFill>
          <a:blip r:embed="rId3"/>
          <a:srcRect l="-16076" r="-16076"/>
          <a:stretch>
            <a:fillRect/>
          </a:stretch>
        </p:blipFill>
        <p:spPr>
          <a:xfrm>
            <a:off x="-2520155" y="0"/>
            <a:ext cx="13384338" cy="7360870"/>
          </a:xfrm>
        </p:spPr>
      </p:pic>
      <p:pic>
        <p:nvPicPr>
          <p:cNvPr id="7" name="Picture 6" descr="God's-Mighty-Han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13254" y="209819"/>
            <a:ext cx="9144000" cy="16129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pic>
        <p:nvPicPr>
          <p:cNvPr id="8" name="Picture 7" descr="explor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5267" y="3349628"/>
            <a:ext cx="6673425" cy="2195796"/>
          </a:xfrm>
          <a:prstGeom prst="rect">
            <a:avLst/>
          </a:prstGeom>
        </p:spPr>
      </p:pic>
      <p:pic>
        <p:nvPicPr>
          <p:cNvPr id="10" name="Picture 9" descr="explor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32750" y="3140739"/>
            <a:ext cx="5486400" cy="36576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93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1|3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26</Words>
  <Application>Microsoft Macintosh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 see it so plainly in others.</vt:lpstr>
      <vt:lpstr>Why can’t I see </vt:lpstr>
      <vt:lpstr>PR</vt:lpstr>
      <vt:lpstr>in me?</vt:lpstr>
      <vt:lpstr>Slide 5</vt:lpstr>
      <vt:lpstr>(Insert your meeting information here)</vt:lpstr>
      <vt:lpstr>Slide 7</vt:lpstr>
    </vt:vector>
  </TitlesOfParts>
  <Company>WNAC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 yourself this  question:</dc:title>
  <dc:creator>Sarah Fletcher</dc:creator>
  <cp:lastModifiedBy>Sarah Fletcher</cp:lastModifiedBy>
  <cp:revision>4</cp:revision>
  <dcterms:created xsi:type="dcterms:W3CDTF">2012-09-14T21:46:56Z</dcterms:created>
  <dcterms:modified xsi:type="dcterms:W3CDTF">2012-09-14T22:19:02Z</dcterms:modified>
</cp:coreProperties>
</file>