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C824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1200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1BAB4-5F74-4BF7-BF76-6E047DF73118}" type="datetimeFigureOut">
              <a:rPr lang="en-US" smtClean="0"/>
              <a:pPr/>
              <a:t>10/16/12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D7FD-952A-43F7-94A2-25239EFE9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umility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400" y="-342587"/>
            <a:ext cx="7061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802" y="142048"/>
            <a:ext cx="7772400" cy="1470025"/>
          </a:xfrm>
        </p:spPr>
        <p:txBody>
          <a:bodyPr>
            <a:noAutofit/>
          </a:bodyPr>
          <a:lstStyle/>
          <a:p>
            <a:r>
              <a:rPr lang="en-US" sz="12500" b="1" dirty="0" smtClean="0">
                <a:solidFill>
                  <a:schemeClr val="bg2"/>
                </a:solidFill>
                <a:effectLst>
                  <a:outerShdw blurRad="50800" dist="38100" dir="2700000">
                    <a:schemeClr val="bg2">
                      <a:lumMod val="50000"/>
                      <a:alpha val="43000"/>
                    </a:schemeClr>
                  </a:outerShdw>
                </a:effectLst>
                <a:latin typeface="Calibri"/>
                <a:cs typeface="Calibri"/>
              </a:rPr>
              <a:t>HUMILITY</a:t>
            </a:r>
            <a:endParaRPr lang="en-US" sz="12500" b="1" dirty="0">
              <a:solidFill>
                <a:schemeClr val="bg2"/>
              </a:solidFill>
              <a:effectLst>
                <a:outerShdw blurRad="50800" dist="38100" dir="2700000">
                  <a:schemeClr val="bg2">
                    <a:lumMod val="50000"/>
                    <a:alpha val="43000"/>
                  </a:schemeClr>
                </a:outerShdw>
              </a:effectLst>
              <a:latin typeface="Calibri"/>
              <a:cs typeface="Calibri"/>
            </a:endParaRPr>
          </a:p>
        </p:txBody>
      </p:sp>
    </p:spTree>
  </p:cSld>
  <p:clrMapOvr>
    <a:masterClrMapping/>
  </p:clrMapOvr>
  <p:transition advTm="109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vSl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117693"/>
            <a:ext cx="6858000" cy="8956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LORD    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KING  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WORSHIPED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SUPREME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HONORED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RULER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</a:rPr>
              <a:t>GLORIFIED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GREATEST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HIGHEST</a:t>
            </a:r>
          </a:p>
          <a:p>
            <a:pPr algn="ctr"/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50800" dir="2700000">
                    <a:schemeClr val="bg2">
                      <a:alpha val="62000"/>
                    </a:schemeClr>
                  </a:outerShdw>
                </a:effectLst>
              </a:rPr>
              <a:t>ALL</a:t>
            </a:r>
          </a:p>
          <a:p>
            <a:pPr algn="ctr"/>
            <a:endParaRPr lang="en-US" sz="4800" b="1" dirty="0" smtClean="0">
              <a:solidFill>
                <a:schemeClr val="accent1"/>
              </a:solidFill>
              <a:effectLst>
                <a:outerShdw blurRad="50800" dist="50800" dir="2700000">
                  <a:schemeClr val="bg2">
                    <a:alpha val="62000"/>
                  </a:schemeClr>
                </a:outerShdw>
              </a:effectLst>
            </a:endParaRPr>
          </a:p>
          <a:p>
            <a:pPr algn="ctr"/>
            <a:endParaRPr lang="en-US" sz="48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advTm="324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(Insert your meeting information here)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advTm="863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onventionMightyHan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6076" r="-16076"/>
          <a:stretch>
            <a:fillRect/>
          </a:stretch>
        </p:blipFill>
        <p:spPr>
          <a:xfrm>
            <a:off x="-2520155" y="0"/>
            <a:ext cx="13384338" cy="7360870"/>
          </a:xfrm>
        </p:spPr>
      </p:pic>
      <p:pic>
        <p:nvPicPr>
          <p:cNvPr id="7" name="Picture 6" descr="God's-Mighty-Han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13254" y="209819"/>
            <a:ext cx="9144000" cy="16129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pic>
        <p:nvPicPr>
          <p:cNvPr id="8" name="Picture 7" descr="explo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267" y="3349628"/>
            <a:ext cx="6673425" cy="2195796"/>
          </a:xfrm>
          <a:prstGeom prst="rect">
            <a:avLst/>
          </a:prstGeom>
        </p:spPr>
      </p:pic>
      <p:pic>
        <p:nvPicPr>
          <p:cNvPr id="10" name="Picture 9" descr="explor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32750" y="3140739"/>
            <a:ext cx="5486400" cy="3657600"/>
          </a:xfrm>
          <a:prstGeom prst="rect">
            <a:avLst/>
          </a:prstGeom>
        </p:spPr>
      </p:pic>
    </p:spTree>
  </p:cSld>
  <p:clrMapOvr>
    <a:masterClrMapping/>
  </p:clrMapOvr>
  <p:transition advTm="13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NAC-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100" y="876300"/>
            <a:ext cx="4241800" cy="5105400"/>
          </a:xfrm>
          <a:prstGeom prst="rect">
            <a:avLst/>
          </a:prstGeom>
        </p:spPr>
      </p:pic>
    </p:spTree>
  </p:cSld>
  <p:clrMapOvr>
    <a:masterClrMapping/>
  </p:clrMapOvr>
  <p:transition advTm="7933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18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HUMILITY</vt:lpstr>
      <vt:lpstr>Slide 2</vt:lpstr>
      <vt:lpstr>(Insert your meeting information here)</vt:lpstr>
      <vt:lpstr>Slide 4</vt:lpstr>
      <vt:lpstr>Slide 5</vt:lpstr>
    </vt:vector>
  </TitlesOfParts>
  <Company>WNAC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 yourself this  question:</dc:title>
  <dc:creator>Sarah Fletcher</dc:creator>
  <cp:lastModifiedBy>Sarah Fletcher</cp:lastModifiedBy>
  <cp:revision>6</cp:revision>
  <dcterms:created xsi:type="dcterms:W3CDTF">2012-10-17T03:08:31Z</dcterms:created>
  <dcterms:modified xsi:type="dcterms:W3CDTF">2012-10-17T13:39:51Z</dcterms:modified>
</cp:coreProperties>
</file>