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59" r:id="rId5"/>
    <p:sldId id="260" r:id="rId6"/>
    <p:sldId id="269" r:id="rId7"/>
    <p:sldId id="261" r:id="rId8"/>
    <p:sldId id="263" r:id="rId9"/>
    <p:sldId id="262" r:id="rId10"/>
    <p:sldId id="270" r:id="rId11"/>
    <p:sldId id="264" r:id="rId12"/>
    <p:sldId id="265" r:id="rId13"/>
    <p:sldId id="268" r:id="rId14"/>
    <p:sldId id="271" r:id="rId15"/>
    <p:sldId id="266" r:id="rId16"/>
    <p:sldId id="267" r:id="rId17"/>
    <p:sldId id="272" r:id="rId18"/>
    <p:sldId id="273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20E259-52C7-45A2-98F0-6A579A4CA86C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DFB78B-4030-4DEE-8CEC-18BB3BF68E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6777318" cy="3484582"/>
          </a:xfrm>
        </p:spPr>
        <p:txBody>
          <a:bodyPr/>
          <a:lstStyle/>
          <a:p>
            <a:r>
              <a:rPr lang="en-US" b="1" dirty="0">
                <a:latin typeface="Bradley Hand ITC" pitchFamily="66" charset="0"/>
              </a:rPr>
              <a:t>We must speak up for what is right, using the channels open to us.</a:t>
            </a:r>
          </a:p>
        </p:txBody>
      </p:sp>
    </p:spTree>
    <p:extLst>
      <p:ext uri="{BB962C8B-B14F-4D97-AF65-F5344CB8AC3E}">
        <p14:creationId xmlns:p14="http://schemas.microsoft.com/office/powerpoint/2010/main" val="30084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</a:t>
            </a:r>
            <a:r>
              <a:rPr lang="en-US" cap="all" dirty="0" smtClean="0">
                <a:solidFill>
                  <a:schemeClr val="bg1"/>
                </a:solidFill>
              </a:rPr>
              <a:t>his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645874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Pointer of truth: </a:t>
            </a:r>
            <a:r>
              <a:rPr lang="en-US" sz="2800" i="1" dirty="0" smtClean="0"/>
              <a:t>“Defend </a:t>
            </a:r>
          </a:p>
          <a:p>
            <a:r>
              <a:rPr lang="en-US" sz="2800" i="1" dirty="0" smtClean="0"/>
              <a:t>the poor and fatherless: do </a:t>
            </a:r>
          </a:p>
          <a:p>
            <a:r>
              <a:rPr lang="en-US" sz="2800" i="1" dirty="0" smtClean="0"/>
              <a:t>justice to the afflicted and</a:t>
            </a:r>
          </a:p>
          <a:p>
            <a:r>
              <a:rPr lang="en-US" sz="2800" i="1" dirty="0" smtClean="0"/>
              <a:t>needy” (Psalm 82:3).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3" y="3505200"/>
            <a:ext cx="24876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his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015" y="3700079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rule of thumb</a:t>
            </a:r>
            <a:r>
              <a:rPr lang="en-US" sz="2800" b="1" dirty="0"/>
              <a:t>: </a:t>
            </a:r>
            <a:r>
              <a:rPr lang="en-US" sz="2800" i="1" dirty="0" smtClean="0"/>
              <a:t>The same God who used an orphan girl to save lives, expose evil and ensure the continuance of His people, includes you in His plan.</a:t>
            </a:r>
            <a:endParaRPr lang="en-US" sz="28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487612" cy="29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2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his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45874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Esther’s story is one of courage</a:t>
            </a:r>
          </a:p>
          <a:p>
            <a:pPr marL="339725" indent="-339725"/>
            <a:r>
              <a:rPr lang="en-US" sz="2400" dirty="0" smtClean="0"/>
              <a:t>    and justice and God’s protection.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An orphaned girl became God’s provision for protecting all of Israel.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If you feel outcast and alone, remember God has a plan.</a:t>
            </a:r>
            <a:endParaRPr lang="en-US" sz="2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487612" cy="29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41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250"/>
                                        <p:tgtEl>
                                          <p:spTgt spid="5">
                                            <p:txEl>
                                              <p:charRg st="141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Today, what has God put you in place to do?</a:t>
            </a:r>
          </a:p>
        </p:txBody>
      </p:sp>
    </p:spTree>
    <p:extLst>
      <p:ext uri="{BB962C8B-B14F-4D97-AF65-F5344CB8AC3E}">
        <p14:creationId xmlns:p14="http://schemas.microsoft.com/office/powerpoint/2010/main" val="36098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</a:t>
            </a:r>
            <a:r>
              <a:rPr lang="en-US" cap="all" dirty="0" smtClean="0">
                <a:solidFill>
                  <a:schemeClr val="bg1"/>
                </a:solidFill>
              </a:rPr>
              <a:t>the Palace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45874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Pointer of truth: </a:t>
            </a:r>
            <a:r>
              <a:rPr lang="en-US" sz="2800" i="1" dirty="0" smtClean="0"/>
              <a:t>“When my father and my mother</a:t>
            </a:r>
          </a:p>
          <a:p>
            <a:r>
              <a:rPr lang="en-US" sz="2800" i="1" dirty="0" smtClean="0"/>
              <a:t>forsake me, then the Lord will take me up” (Psalm 27:10).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87740"/>
            <a:ext cx="2209800" cy="299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</a:t>
            </a:r>
            <a:r>
              <a:rPr lang="en-US" cap="all" dirty="0" smtClean="0">
                <a:solidFill>
                  <a:schemeClr val="bg1"/>
                </a:solidFill>
              </a:rPr>
              <a:t>the palace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00079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rule of thumb</a:t>
            </a:r>
            <a:r>
              <a:rPr lang="en-US" sz="2800" b="1" dirty="0"/>
              <a:t>: </a:t>
            </a:r>
            <a:r>
              <a:rPr lang="en-US" sz="2800" i="1" dirty="0" smtClean="0"/>
              <a:t>All of us, orphaned, crippled and</a:t>
            </a:r>
          </a:p>
          <a:p>
            <a:r>
              <a:rPr lang="en-US" sz="2800" i="1" dirty="0" smtClean="0"/>
              <a:t>impoverished by sin, can find restoration, meaning for life</a:t>
            </a:r>
          </a:p>
          <a:p>
            <a:r>
              <a:rPr lang="en-US" sz="2800" i="1" dirty="0" smtClean="0"/>
              <a:t>and a place in God’s Kingdom through salvation in Christ.</a:t>
            </a:r>
            <a:endParaRPr lang="en-US" sz="28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87740"/>
            <a:ext cx="2209800" cy="299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the Palace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you are feeling </a:t>
            </a:r>
            <a:r>
              <a:rPr lang="en-US" sz="2400" dirty="0" smtClean="0"/>
              <a:t>forsaken, alone</a:t>
            </a:r>
            <a:r>
              <a:rPr lang="en-US" sz="2400" dirty="0"/>
              <a:t>, uncertain, orphaned—He will</a:t>
            </a:r>
          </a:p>
          <a:p>
            <a:r>
              <a:rPr lang="en-US" sz="2400" dirty="0"/>
              <a:t>take you in His arms and hold you</a:t>
            </a:r>
          </a:p>
          <a:p>
            <a:r>
              <a:rPr lang="en-US" sz="2400" dirty="0"/>
              <a:t>and protect you and provide for you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87740"/>
            <a:ext cx="2209800" cy="299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God is near and He cares for you.</a:t>
            </a:r>
          </a:p>
        </p:txBody>
      </p:sp>
    </p:spTree>
    <p:extLst>
      <p:ext uri="{BB962C8B-B14F-4D97-AF65-F5344CB8AC3E}">
        <p14:creationId xmlns:p14="http://schemas.microsoft.com/office/powerpoint/2010/main" val="34525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dirty="0" smtClean="0"/>
              <a:t>“Near His Heart”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 smtClean="0">
                <a:solidFill>
                  <a:schemeClr val="bg1"/>
                </a:solidFill>
              </a:rPr>
              <a:t>God’s Restorative Care for </a:t>
            </a:r>
            <a:r>
              <a:rPr lang="en-US" cap="all" dirty="0" smtClean="0">
                <a:solidFill>
                  <a:schemeClr val="accent5">
                    <a:lumMod val="75000"/>
                  </a:schemeClr>
                </a:solidFill>
              </a:rPr>
              <a:t>Orphans</a:t>
            </a:r>
            <a:r>
              <a:rPr lang="en-US" cap="all" dirty="0" smtClean="0"/>
              <a:t> </a:t>
            </a:r>
            <a:r>
              <a:rPr lang="en-US" cap="all" dirty="0" smtClean="0">
                <a:solidFill>
                  <a:schemeClr val="bg1"/>
                </a:solidFill>
              </a:rPr>
              <a:t>and the </a:t>
            </a:r>
            <a:r>
              <a:rPr lang="en-US" cap="all" dirty="0" smtClean="0">
                <a:solidFill>
                  <a:schemeClr val="accent5">
                    <a:lumMod val="75000"/>
                  </a:schemeClr>
                </a:solidFill>
              </a:rPr>
              <a:t>Fatherless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75186"/>
            <a:ext cx="4545375" cy="27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667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Carol Reid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Protection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5876"/>
            <a:ext cx="20574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45874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Pointer of truth: </a:t>
            </a:r>
            <a:r>
              <a:rPr lang="en-US" sz="2800" i="1" dirty="0"/>
              <a:t>“The Lord </a:t>
            </a:r>
            <a:r>
              <a:rPr lang="en-US" sz="2800" i="1" dirty="0" err="1"/>
              <a:t>preserveth</a:t>
            </a:r>
            <a:r>
              <a:rPr lang="en-US" sz="2800" i="1" dirty="0"/>
              <a:t> the strangers;</a:t>
            </a:r>
          </a:p>
          <a:p>
            <a:r>
              <a:rPr lang="en-US" sz="2800" i="1" dirty="0"/>
              <a:t>he </a:t>
            </a:r>
            <a:r>
              <a:rPr lang="en-US" sz="2800" i="1" dirty="0" err="1"/>
              <a:t>relieveth</a:t>
            </a:r>
            <a:r>
              <a:rPr lang="en-US" sz="2800" i="1" dirty="0"/>
              <a:t> the fatherless and widow: but the way of the</a:t>
            </a:r>
          </a:p>
          <a:p>
            <a:r>
              <a:rPr lang="en-US" sz="2800" i="1" dirty="0"/>
              <a:t>wicked he </a:t>
            </a:r>
            <a:r>
              <a:rPr lang="en-US" sz="2800" i="1" dirty="0" err="1"/>
              <a:t>turneth</a:t>
            </a:r>
            <a:r>
              <a:rPr lang="en-US" sz="2800" i="1" dirty="0"/>
              <a:t> upside down” (Psalm 146:9).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4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Protection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5876"/>
            <a:ext cx="20574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700079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rule of thumb</a:t>
            </a:r>
            <a:r>
              <a:rPr lang="en-US" sz="2800" b="1" dirty="0"/>
              <a:t>: </a:t>
            </a:r>
            <a:r>
              <a:rPr lang="en-US" sz="2800" i="1" dirty="0"/>
              <a:t>God Himself promises to protect and </a:t>
            </a:r>
            <a:r>
              <a:rPr lang="en-US" sz="2800" i="1" dirty="0" smtClean="0"/>
              <a:t>uphold orphans—even </a:t>
            </a:r>
            <a:r>
              <a:rPr lang="en-US" sz="2800" i="1" dirty="0"/>
              <a:t>21st century orphans, as diverse and unique as they may appear.</a:t>
            </a:r>
          </a:p>
        </p:txBody>
      </p:sp>
    </p:spTree>
    <p:extLst>
      <p:ext uri="{BB962C8B-B14F-4D97-AF65-F5344CB8AC3E}">
        <p14:creationId xmlns:p14="http://schemas.microsoft.com/office/powerpoint/2010/main" val="35893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Protection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5876"/>
            <a:ext cx="20574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700079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God’s Word offers protection: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Unborn orphans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Foster children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Homeless children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Gang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Lonely kids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350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What orphan needs your care today?</a:t>
            </a:r>
            <a:endParaRPr lang="en-US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Property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45874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Pointer of truth: </a:t>
            </a:r>
            <a:r>
              <a:rPr lang="en-US" sz="2800" i="1" dirty="0" smtClean="0"/>
              <a:t>“Defend </a:t>
            </a:r>
          </a:p>
          <a:p>
            <a:r>
              <a:rPr lang="en-US" sz="2800" i="1" dirty="0" smtClean="0"/>
              <a:t>the poor and fatherless: do </a:t>
            </a:r>
          </a:p>
          <a:p>
            <a:r>
              <a:rPr lang="en-US" sz="2800" i="1" dirty="0" smtClean="0"/>
              <a:t>justice to the afflicted and</a:t>
            </a:r>
          </a:p>
          <a:p>
            <a:r>
              <a:rPr lang="en-US" sz="2800" i="1" dirty="0" smtClean="0"/>
              <a:t>needy” (Psalm 82:3).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63459"/>
            <a:ext cx="3495364" cy="260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</a:t>
            </a:r>
            <a:r>
              <a:rPr lang="en-US" cap="all" dirty="0" smtClean="0">
                <a:solidFill>
                  <a:schemeClr val="bg1"/>
                </a:solidFill>
              </a:rPr>
              <a:t>Property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00079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rule of thumb</a:t>
            </a:r>
            <a:r>
              <a:rPr lang="en-US" sz="2800" b="1" dirty="0"/>
              <a:t>: </a:t>
            </a:r>
            <a:r>
              <a:rPr lang="en-US" sz="2800" i="1" dirty="0" smtClean="0"/>
              <a:t>God’s Word ensures justice for </a:t>
            </a:r>
          </a:p>
          <a:p>
            <a:r>
              <a:rPr lang="en-US" sz="2800" i="1" dirty="0" smtClean="0"/>
              <a:t>orphans, helping them reclaim</a:t>
            </a:r>
          </a:p>
          <a:p>
            <a:r>
              <a:rPr lang="en-US" sz="2800" i="1" dirty="0" smtClean="0"/>
              <a:t>what is rightfully theirs.</a:t>
            </a:r>
            <a:endParaRPr lang="en-US" sz="2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4940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77318" cy="1219200"/>
          </a:xfrm>
        </p:spPr>
        <p:txBody>
          <a:bodyPr/>
          <a:lstStyle/>
          <a:p>
            <a:r>
              <a:rPr lang="en-US" cap="all" dirty="0"/>
              <a:t>near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11569"/>
            <a:ext cx="6400800" cy="1031631"/>
          </a:xfrm>
        </p:spPr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God Restores Property</a:t>
            </a:r>
            <a:endParaRPr lang="en-US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45874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</a:t>
            </a:r>
            <a:r>
              <a:rPr lang="en-US" sz="2400" dirty="0" smtClean="0"/>
              <a:t>hen there is trouble or</a:t>
            </a:r>
          </a:p>
          <a:p>
            <a:r>
              <a:rPr lang="en-US" sz="2400" dirty="0" smtClean="0"/>
              <a:t>injustice, we need to bring it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 the authorities.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God hears us when</a:t>
            </a:r>
          </a:p>
          <a:p>
            <a:r>
              <a:rPr lang="en-US" sz="2400" dirty="0"/>
              <a:t>we stand up for </a:t>
            </a:r>
            <a:r>
              <a:rPr lang="en-US" sz="2400" dirty="0" smtClean="0"/>
              <a:t>justice.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We </a:t>
            </a:r>
            <a:r>
              <a:rPr lang="en-US" sz="2400" dirty="0"/>
              <a:t>also need to be open</a:t>
            </a:r>
          </a:p>
          <a:p>
            <a:r>
              <a:rPr lang="en-US" sz="2400" dirty="0"/>
              <a:t>to compromise in working with</a:t>
            </a:r>
          </a:p>
          <a:p>
            <a:r>
              <a:rPr lang="en-US" sz="2400" dirty="0"/>
              <a:t>others.</a:t>
            </a:r>
            <a:endParaRPr lang="en-US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495364" cy="260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</TotalTime>
  <Words>473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PowerPoint Presentation</vt:lpstr>
      <vt:lpstr>“Near His Heart”</vt:lpstr>
      <vt:lpstr>near his heart</vt:lpstr>
      <vt:lpstr>near his heart</vt:lpstr>
      <vt:lpstr>near his heart</vt:lpstr>
      <vt:lpstr>What orphan needs your care today?</vt:lpstr>
      <vt:lpstr>near his heart</vt:lpstr>
      <vt:lpstr>near his heart</vt:lpstr>
      <vt:lpstr>near his heart</vt:lpstr>
      <vt:lpstr>We must speak up for what is right, using the channels open to us.</vt:lpstr>
      <vt:lpstr>near his heart</vt:lpstr>
      <vt:lpstr>near his heart</vt:lpstr>
      <vt:lpstr>near his heart</vt:lpstr>
      <vt:lpstr>Today, what has God put you in place to do?</vt:lpstr>
      <vt:lpstr>near his heart</vt:lpstr>
      <vt:lpstr>near his heart</vt:lpstr>
      <vt:lpstr>near his heart</vt:lpstr>
      <vt:lpstr>God is near and He cares for you.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“Near His Heart”</dc:title>
  <dc:creator>Julia</dc:creator>
  <cp:lastModifiedBy>Julia</cp:lastModifiedBy>
  <cp:revision>16</cp:revision>
  <dcterms:created xsi:type="dcterms:W3CDTF">2013-01-16T18:54:25Z</dcterms:created>
  <dcterms:modified xsi:type="dcterms:W3CDTF">2013-01-16T20:16:43Z</dcterms:modified>
</cp:coreProperties>
</file>