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82" r:id="rId26"/>
    <p:sldId id="280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901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21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430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462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240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085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893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090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452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105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9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1EE98-7055-433B-8772-6CCD6C71A403}" type="datetimeFigureOut">
              <a:rPr lang="en-US" smtClean="0"/>
              <a:pPr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C5586-5DDB-4606-9505-EFAAA19ED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4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4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48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HIS HAND: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1 Chronicles. 21:1; Job 1:12; Luke: 22:31;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3:5-8; 1 John 2:14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HIS HAND: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Enemy works through God’s people.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some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these people by using the Scriptures above to fill in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blanks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218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had to receive God’s permission in order to afflict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_________. (What about you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Enemy sifted ____________ like wheat, but Jesus prayed that his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would remain strong. (Have you been sifted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Enemy had to receive God’s permission in order to afflict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_________. (What about you?)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Enemy sifted ____________ like wheat, but Jesus prayed that his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would remain strong. (Have you been sifted?)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8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of the faith and joy of the _____________________ (and their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to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tempter) brought comfort to Paul and his ministry partners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their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afflictions and distress.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(Would others find comfort in hearing of you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  <a:p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 __________ were commended because they had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overcome 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wicked one.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(Are you overcoming him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</a:t>
            </a:r>
          </a:p>
          <a:p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stood up and provoked (tempted) ____________ to sin. (How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he tempt you?)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07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 A HAND: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scary thought that the Enemy uses us. Can he work through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without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knowledge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possible to have dual citizenship in both the kingdom 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of light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responsibilities do we have as citizens of the Kingdom of Heaven?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 YOUR HANDS: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memorize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Handwriting verse.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to help you retain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Word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Spirit would help you recognize the evil influences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life.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victory through the power of the Word.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TOUCHPOINT: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belongs to the Lord.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834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ENEMY REVEALED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Battlefield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34" y="22098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HANDPRINT: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war for human souls, the battlefield is the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HANDWRITING ON THE HEART (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memorized)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be not conformed</a:t>
            </a:r>
          </a:p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this world: but be ye transformed by the renewing of your mind, that ye may prove</a:t>
            </a:r>
          </a:p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that good, and acceptable, and perfect, will of God” (Romans 12:2).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44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ENEMY REVEALED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011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Battlefield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9050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5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Whosoever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Heart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House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King’s promise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14450" lvl="1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 manual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14450" lvl="1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 overrun with intolerable guests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14450" lvl="1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and Enemy</a:t>
            </a:r>
          </a:p>
          <a:p>
            <a:pPr marL="1766888" lvl="3" indent="-852488">
              <a:buFont typeface="+mj-lt"/>
              <a:buAutoNum type="arabi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is a battlefield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7398" y="18788"/>
            <a:ext cx="3029211" cy="30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8756" y="563897"/>
            <a:ext cx="2876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The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has no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garbage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aggressive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role in bringing into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captivity every thought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for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0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latin typeface="TrajanPro-Bold"/>
              </a:rPr>
              <a:t>ENEMY REVEALED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011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Battlefield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2901" y="1533393"/>
            <a:ext cx="906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6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Woman’s mind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 computer </a:t>
            </a:r>
          </a:p>
          <a:p>
            <a:pPr lvl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– never shuts down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14450" lvl="1" indent="-857250">
              <a:buFont typeface="+mj-lt"/>
              <a:buAutoNum type="alphaU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reprograms our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 life</a:t>
            </a:r>
          </a:p>
          <a:p>
            <a:pPr marL="1314450" lvl="1" indent="-857250">
              <a:buFont typeface="+mj-lt"/>
              <a:buAutoNum type="alphaUcPeriod" startAt="2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every thought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captivity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Uncontrolled thoughts,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Self-centered indulgences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1650" lvl="2" indent="-857250">
              <a:buFont typeface="+mj-lt"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Hangovers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 former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</a:t>
            </a:r>
          </a:p>
          <a:p>
            <a:pPr marL="1314450" lvl="1" indent="-857250">
              <a:buFont typeface="+mj-lt"/>
              <a:buAutoNum type="alphaUcPeriod" startAt="2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filled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Spirit.”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7398" y="18788"/>
            <a:ext cx="3029211" cy="30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8756" y="563897"/>
            <a:ext cx="2876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The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has no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garbage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disposal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take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aggressive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role in bringing into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captivity every thought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for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77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HIS HAND: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Job 38:36; Isaiah 26:3; Luke 12:29;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Philippians 2:5; Colossians 3:2; Hebrews 8:10. What do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Scriptures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 about our thought life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HIS HAND: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your heart house. Does it need a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thorough cleaning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Take these steps to drive out all unwelcome guests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220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P__________ (1 Thessalonians 5:17) Ask God to help control your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thinking. It’s only the first step; there’s more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M_____________________ upon God’s W________ (Psalm 19:14).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saturate our minds with Scripture; think God’s thoughts after Him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Read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Psalms aloud to the Lord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M__________________ Scripture (Psalm 119:11).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01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your p_________________ (1 Timothy 4:15). Discover the face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God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all your ups and downs. Writing it down helps you remember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a___________________ (Romans 14:12). Jesus never sent a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 on a mission alone. We need each other.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latin typeface="TrajanPro-Bold"/>
              </a:rPr>
              <a:t>ENEMY REVEALED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002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is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horrendous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warfare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rarely, if ever,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mentioned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enemy is not communism, terrorism or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radicals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-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enemy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ruler of this world”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want this battle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02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 A HAND: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—The mind is an awesome thing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—The mind is a computer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—The mind computer stores data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HANDS: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God to transform your thought life.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Psalm 19:14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“Let the words of my mouth and the meditation of my heart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acceptable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sight, O Lord, my strength and my Redeemer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TOUCHPOINT: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mind has no garbage disposal.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452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ENEMY REVEALED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Weapons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34" y="2209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HANDPRINT: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the weapons the Enemy uses to derail Christians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HANDWRITING ON THE HEART 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memorized)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if our gospel be</a:t>
            </a:r>
          </a:p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hid, it is hid to them that are lost: In whom the god of this world hath blinded the</a:t>
            </a:r>
          </a:p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minds…” ( 2 Corinthians 4:3).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7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ENEMY REVEALED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011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Weapons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9050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 Enemy attacks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despoiling the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decoying him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his walk, and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disabling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for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warfare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 Paxton, in her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book,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Wealth, Walk and Warfare of the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7398" y="18788"/>
            <a:ext cx="3029211" cy="3029211"/>
            <a:chOff x="5867398" y="18788"/>
            <a:chExt cx="3029211" cy="302921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867398" y="18788"/>
              <a:ext cx="3029211" cy="302921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92660" y="256120"/>
              <a:ext cx="287680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When the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Enemy tempts us,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 shows us the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worm—but not the </a:t>
              </a:r>
              <a:endPara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Hook behind 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that worm.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Word of God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helps us see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hook.</a:t>
              </a: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08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95" y="56006"/>
            <a:ext cx="304165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ENEMY REVEALED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011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Weapons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00220"/>
            <a:ext cx="9067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7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Deceit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 enemy’s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favorite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eapon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“angel of light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857250" indent="-857250">
              <a:buFont typeface="+mj-lt"/>
              <a:buAutoNum type="romanUcPeriod" startAt="8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weapon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temptation</a:t>
            </a:r>
          </a:p>
          <a:p>
            <a:pPr marL="1314450" lvl="1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the worm, but not the hook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2488" lvl="1" indent="-852488">
              <a:buFont typeface="+mj-lt"/>
              <a:buAutoNum type="romanUcPeriod" startAt="9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weapon - accusations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1650" lvl="2" indent="-857250">
              <a:buFont typeface="+mj-lt"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Feelings of unworthiness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Guilt</a:t>
            </a:r>
          </a:p>
          <a:p>
            <a:pPr marL="1771650" lvl="2" indent="-857250"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efeat or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self-hatred	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713" lvl="2" indent="-112713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“let him that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thinketh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standeth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take heed lest he fall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”(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10:12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92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HIS HAND: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tellers focus on the genuine. The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we focus on Jesus, the less dangerous the Enemy becomes.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focus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sevenfold character of the Christian’s walk as found 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Ephesians. Read Ephesians 4:3, 17; 5:3-5, 15, 19-20, 30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HIS HAND: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read the passages above, did you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these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characteristics? Following each one, write down one area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you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work. For example, following Unity, you might write “in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marriage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or “in my committee meeting.”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44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HIS HAND: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read the passages above, did you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spot these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characteristics? Following each one, write down one area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you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work. For example, following Unity, you might write “in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marriage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or “in my committee meeting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296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LEND A HAND: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—Satan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weapons of deception, temptation and accusation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experiences in each of these areas.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—How did you identify these when you experienced them, and how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gain victory over them?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—Are you currently feeling the brunt of these weapons?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—Is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you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facing similar attacks?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—Enlist women in a special prayer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those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midst of the battle.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690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HANDS: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wicked world out there. Jesus chose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us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world in the midst of the evil; at the same time, He prayed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would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succumb to it.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He would be strong in you 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 you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victorious over the forces of darkness.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 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us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in the world without being of the world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TOUCHPOINT: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Near, so very near to God, nearer I could not be;</a:t>
            </a:r>
          </a:p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in the person of His Son, I’m just as near as He</a:t>
            </a:r>
            <a:r>
              <a:rPr lang="en-US" sz="2400" i="1" dirty="0"/>
              <a:t>.</a:t>
            </a:r>
            <a:endParaRPr lang="en-US" sz="2400" i="1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63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ENEMY REVEALED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the Enemy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34" y="22098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HANDPRINT: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 our enemy helps us remain victorious in warfare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3600" dirty="0" smtClean="0"/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HANDWRITING ON THE HEART 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memorized)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“…greater is he that is</a:t>
            </a:r>
          </a:p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you, than he that is in the world”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4:4).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06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063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ENEMY REVEALED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011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the Enemy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067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 begins like a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fairytale</a:t>
            </a:r>
          </a:p>
          <a:p>
            <a:pPr marL="857250" indent="-857250">
              <a:buFont typeface="+mj-lt"/>
              <a:buAutoNum type="romanUcPeriod" startAt="2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 – the chosen one</a:t>
            </a:r>
          </a:p>
          <a:p>
            <a:pPr marL="1771650" lvl="2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 wanted more - pride</a:t>
            </a:r>
          </a:p>
          <a:p>
            <a:pPr marL="1771650" lvl="2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Lucifer’s many names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57250" lvl="2" indent="-857250">
              <a:buFont typeface="+mj-lt"/>
              <a:buAutoNum type="romanUcPeriod" startAt="3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this world</a:t>
            </a:r>
          </a:p>
          <a:p>
            <a:pPr marL="1314450" lvl="3" indent="-857250">
              <a:buFont typeface="+mj-lt"/>
              <a:buAutoNum type="alphaU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power, but he is not all</a:t>
            </a:r>
          </a:p>
          <a:p>
            <a:pPr marL="457200" lvl="3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00150" lvl="3" indent="-742950">
              <a:buFont typeface="+mj-lt"/>
              <a:buAutoNum type="alphaUcPeriod" startAt="2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keeps Satan on a short leash.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7399" y="18788"/>
            <a:ext cx="3029211" cy="30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8400" y="600165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son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 star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became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father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 and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ruler over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kingdom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0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90" y="1143000"/>
            <a:ext cx="8763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HIS HAND: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Isaiah 14:12-15 and Ezekiel 28:11-19 for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early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of the Enemy..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HIS HAND: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title of the Enemy with the work 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HAND IN MY LIFE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1. Prince of the Power of the Air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2. God of this World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3. Ruler of Darkness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4. (like a) Roaring Lion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 5. Man of Sin, Son of Perdition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41148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blinds us from believing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devours, destroys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exalts himself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fulfills the desires of the flesh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weakens, unable to stand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91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189" y="1600200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—Do you believe in a real devil? Fifty percent of born-again Christians say they did not believe in the existence of Satan. Why is this?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—How does our belief about Satan affect our spiritual life?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—How can we teach our children of the reality of the devil without scaring them to death?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540" y="4876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Each week resolve to memorize one verse. Begin with 1 John 4:4. Say it over, first thing upon arising and last thing before sleeping.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12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377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189" y="16002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TOUCHPOINT: </a:t>
            </a: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pledge allegiance to the Christian flag,</a:t>
            </a: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the Savior, for whose Kingdom it stands.</a:t>
            </a: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Savior, crucified, risen and coming again</a:t>
            </a:r>
          </a:p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life and liberty for all who believe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THINK: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her right mind would pledge allegiance to a defeated foe?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4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u="none" strike="noStrike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Pro-Bold"/>
              </a:rPr>
              <a:t>ENEMY REVEALED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334" y="22098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HANDPRINT: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war exists between the kingdoms of light and darkness.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HANDWRITING ON THE HEART (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memorized)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 though we walk</a:t>
            </a:r>
          </a:p>
          <a:p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flesh, we do not war after the flesh”   ( 2 Corinthians 10:3).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96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 smtClean="0">
                <a:latin typeface="TrajanPro-Bold"/>
              </a:rPr>
              <a:t>ENEMY REVEALED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011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Battle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905000"/>
            <a:ext cx="906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seed of war was born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in Heaven, but it was on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 that it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took root and spread.</a:t>
            </a:r>
          </a:p>
          <a:p>
            <a:pPr marL="1771650" lvl="2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 and Eve</a:t>
            </a:r>
          </a:p>
          <a:p>
            <a:pPr marL="1771650" lvl="2" indent="-857250">
              <a:buFont typeface="+mj-lt"/>
              <a:buAutoNum type="alphaU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Enemy’s plan has not changed</a:t>
            </a:r>
          </a:p>
          <a:p>
            <a:pPr marL="2228850" lvl="3" indent="-857250">
              <a:buFont typeface="+mj-lt"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Bondage of the Israelites</a:t>
            </a:r>
          </a:p>
          <a:p>
            <a:pPr marL="2228850" lvl="3" indent="-857250">
              <a:buFont typeface="+mj-lt"/>
              <a:buAutoNum type="arabi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Efforts to destroy the Jewish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race</a:t>
            </a:r>
          </a:p>
          <a:p>
            <a:pPr marL="1766888" lvl="3" indent="-852488">
              <a:buFont typeface="+mj-lt"/>
              <a:buAutoNum type="alphaUcPeriod" startAt="3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orchestrating every scene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67399" y="18788"/>
            <a:ext cx="3029211" cy="30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8400" y="871673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Fight the good fight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all thy might.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is thy strength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Christ thy right.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953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1940</Words>
  <Application>Microsoft Macintosh PowerPoint</Application>
  <PresentationFormat>On-screen Show (4:3)</PresentationFormat>
  <Paragraphs>228</Paragraphs>
  <Slides>27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Sarah Fletcher</cp:lastModifiedBy>
  <cp:revision>55</cp:revision>
  <dcterms:created xsi:type="dcterms:W3CDTF">2013-02-25T14:59:09Z</dcterms:created>
  <dcterms:modified xsi:type="dcterms:W3CDTF">2013-02-25T14:59:23Z</dcterms:modified>
</cp:coreProperties>
</file>