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9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B327F"/>
    <a:srgbClr val="094804"/>
    <a:srgbClr val="FFFF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7" autoAdjust="0"/>
    <p:restoredTop sz="94627" autoAdjust="0"/>
  </p:normalViewPr>
  <p:slideViewPr>
    <p:cSldViewPr>
      <p:cViewPr varScale="1">
        <p:scale>
          <a:sx n="154" d="100"/>
          <a:sy n="15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8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51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57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85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44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4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2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54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81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5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45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7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1791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737" y="2362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tougher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times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the greater Heaven’s appeal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  In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throes of persecution,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early Christians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longed for Christ’s return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fr-FR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These</a:t>
            </a:r>
            <a:r>
              <a:rPr lang="fr-FR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phrases </a:t>
            </a:r>
            <a:r>
              <a:rPr lang="fr-FR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encapsulate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</a:t>
            </a:r>
            <a:r>
              <a:rPr lang="fr-FR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Peter’s</a:t>
            </a:r>
            <a:r>
              <a:rPr lang="fr-FR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message.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Wait and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hope.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Hope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grow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+mj-lt"/>
              <a:buAutoNum type="alphaLcPeriod"/>
            </a:pP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457200" indent="-457200">
              <a:buFont typeface="Wingdings" pitchFamily="2" charset="2"/>
              <a:buChar char="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Waiting for His return, hoping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His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promise, grow in grace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0506"/>
            <a:ext cx="2895600" cy="1970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6999" y="990600"/>
            <a:ext cx="632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“And I shall see Him face to face, and tell the story,—Saved by grace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.”  —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Fannie Crosby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67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0" y="16042"/>
            <a:ext cx="4419600" cy="7026746"/>
          </a:xfrm>
          <a:prstGeom prst="rect">
            <a:avLst/>
          </a:prstGeom>
          <a:ln w="19050" cap="rnd" cmpd="thinThick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24200"/>
            <a:ext cx="8610600" cy="2060575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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other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facets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life, grace cannot remain static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2672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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“Grace meets you where you are,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loves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way too much to let you stay there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l"/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Wingdings" pitchFamily="2" charset="2"/>
              <a:buChar char="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W. Pink wrote, “Growth in grace is growth downward.”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8771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8510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94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“Grace and peace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 multiplied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unto you through the knowledge of God, and of Jesus our Lord,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according as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his divine power hath given unto us all things that pertain unto life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godliness, through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knowledge of him that hath called us to glory and virtue” (2 Peter 1:2-3).</a:t>
            </a:r>
            <a:endParaRPr lang="en-US" sz="2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</a:t>
            </a:r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: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 grace we offer others, we often find difficult to extend to ourselves. Yet, the God of all grace seeks our restoration and calls us to follow Him.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76" y="0"/>
            <a:ext cx="379732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8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362199"/>
            <a:ext cx="7546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way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to spot error,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comes in knowing truth.</a:t>
            </a:r>
            <a:endParaRPr lang="en-US" sz="2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285750" indent="-285750">
              <a:buFont typeface="Wingdings" pitchFamily="2" charset="2"/>
              <a:buChar char=""/>
            </a:pP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To avoid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these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pitfalls, our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best defense is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saturating ourselves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the Word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need to recognize some predictable methods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tactics of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false teachers detailed in 2 Peter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2.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1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Money, Fame and Power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Sense and Sensuality.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Promises, Promises.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Looking for Trouble.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6199" y="0"/>
            <a:ext cx="2514599" cy="2362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37159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“All grace grows as love to the Word of God grows.”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—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Phillip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Henry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1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4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2895600"/>
            <a:ext cx="8646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“But as he which hath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called you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is holy, so be ye holy in all manner of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conversation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; because it is written,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 ye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holy; for I am holy “ (1 Peter 1:15-16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</a:t>
            </a:r>
          </a:p>
          <a:p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grow in grace as we answer God’s call to holiness.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Holiness involves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yielding ourselves to the Spirit and following Christ’s example.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0053" y="152400"/>
            <a:ext cx="384048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2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698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36666"/>
            <a:ext cx="8610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may be one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most  misunderstood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terms in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church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world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1400" b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What is true holiness?</a:t>
            </a:r>
            <a:endParaRPr lang="en-US" sz="1400" b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is a longing.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is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calling.</a:t>
            </a:r>
            <a:endParaRPr 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is a lifestyle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lvl="1"/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demands diligence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on our part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obey God’s laws,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add virtue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learn more of Him, knowledge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need more patience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desire the mind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Christ, Godliness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respond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kindness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love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2590800" cy="166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72815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“The saints shall persevere in holiness, because God perseveres in grace.”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722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“But the God of all grace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who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hath called us unto his eternal glory by Christ Jesus, after that ye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have suffered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 while, make you perfect,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stablish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strengthen, settle you” (1 Peter 5:10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 </a:t>
            </a:r>
          </a:p>
          <a:p>
            <a:endParaRPr lang="en-US" sz="2400" b="1" i="1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grow in grace as we follow the example of Christ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our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response to persecution and suffering.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52400" y="-12032"/>
            <a:ext cx="3261360" cy="29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91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448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884" y="2438400"/>
            <a:ext cx="754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More Christians martyred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the 20th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century than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all previous centuries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combined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is neither desirable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nor easy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defines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refines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aligns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places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us on a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path of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opportunity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81512" y="113733"/>
            <a:ext cx="2848511" cy="228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6999" y="990600"/>
            <a:ext cx="632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“Christians are like tea bags—you have to put them in hot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water before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you know how strong they are.”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0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722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“Wherefore gird up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loins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of your mind, be sober, and hope to the end for the grace that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is to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 brought unto you at the revelation of Jesus Christ” (1 Peter 1:13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</a:t>
            </a:r>
          </a:p>
          <a:p>
            <a:endParaRPr lang="en-US" sz="2400" b="1" i="1" u="none" strike="noStrike" baseline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grow in grace as we diligently live and serve in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anticipation of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Christ’s return.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52400" y="228600"/>
            <a:ext cx="3795693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81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716</Words>
  <Application>Microsoft Macintosh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As with so many other facets of the Christian life, grace cannot remain static.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Sarah Fletcher</cp:lastModifiedBy>
  <cp:revision>46</cp:revision>
  <dcterms:created xsi:type="dcterms:W3CDTF">2013-07-12T02:42:57Z</dcterms:created>
  <dcterms:modified xsi:type="dcterms:W3CDTF">2013-07-12T02:56:00Z</dcterms:modified>
</cp:coreProperties>
</file>