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7" autoAdjust="0"/>
    <p:restoredTop sz="94627" autoAdjust="0"/>
  </p:normalViewPr>
  <p:slideViewPr>
    <p:cSldViewPr>
      <p:cViewPr varScale="1">
        <p:scale>
          <a:sx n="154" d="100"/>
          <a:sy n="15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8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1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57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85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4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4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2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54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81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4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99A4-B700-4B53-9A65-B4F6AB194451}" type="datetimeFigureOut">
              <a:rPr lang="en-US" smtClean="0"/>
              <a:pPr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7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1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75468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Show and tell</a:t>
            </a:r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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Showing grace involves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more than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random acts of kindness,</a:t>
            </a: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Live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Honorably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Submit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Willingly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Choose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Wisely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Respect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Equally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Answer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readily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+mj-lt"/>
              <a:buAutoNum type="alphaLcPeriod"/>
            </a:pP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lvl="1"/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SHOW GRACE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2219827" cy="18173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67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88960" y="152400"/>
            <a:ext cx="5642277" cy="3080324"/>
          </a:xfrm>
          <a:prstGeom prst="rect">
            <a:avLst/>
          </a:prstGeom>
          <a:ln w="19050" cap="rnd" cmpd="thinThick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74" y="3260798"/>
            <a:ext cx="7543800" cy="2060575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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is not just in the knowing; grace involves showing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extending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same unmerited favor 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4" y="6248400"/>
            <a:ext cx="8731685" cy="685800"/>
          </a:xfrm>
        </p:spPr>
        <p:txBody>
          <a:bodyPr>
            <a:normAutofit/>
          </a:bodyPr>
          <a:lstStyle/>
          <a:p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</a:rPr>
              <a:t>Art design </a:t>
            </a:r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from </a:t>
            </a:r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</a:rPr>
              <a:t>the gracious </a:t>
            </a:r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hands of </a:t>
            </a:r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</a:rPr>
              <a:t>Teresa Smith, First FWB WAC, Pikeville</a:t>
            </a:r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, Kentucky</a:t>
            </a:r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2672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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grace look like as we live it out in the day to day?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8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Ourselves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the God of all grace, who hath called us unto his eternal glory by Christ Jesus, after that ye have suffered a while, make you perfect, </a:t>
            </a:r>
            <a:r>
              <a:rPr lang="en-US" sz="2000" b="1" i="1" u="none" strike="noStrike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stablish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strengthen, settle you” (1 Peter 5:10)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endParaRPr lang="en-US" sz="2400" b="1" i="0" u="none" strike="noStrike" baseline="0" dirty="0" smtClean="0">
              <a:solidFill>
                <a:srgbClr val="F681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Pro-Bold"/>
            </a:endParaRPr>
          </a:p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</a:t>
            </a:r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: 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grace we offer others, we often find difficult to extend to ourselves. Yet, the God of all grace seeks our restoration and calls us to follow Him.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29000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8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5468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Psychologists share that a man’s mind takes snapshots, while a woman’s brain records videos.</a:t>
            </a:r>
          </a:p>
          <a:p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Peter carried a large album of snapshot of failures</a:t>
            </a:r>
          </a:p>
          <a:p>
            <a:pPr marL="342900" indent="-342900">
              <a:buFont typeface="Wingdings" pitchFamily="2" charset="2"/>
              <a:buChar char=""/>
            </a:pP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Peter fished all night and caught nothing, then Jesus extended an invitation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endParaRPr lang="en-US" sz="1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Jesus questioned Peter’s passion. “Do you love me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?”</a:t>
            </a:r>
          </a:p>
          <a:p>
            <a:endParaRPr lang="en-U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Christ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asks the same of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endParaRPr lang="en-U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“Follow Me.” Peter did. Will you?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573971" cy="1476465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Within our Families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76600"/>
            <a:ext cx="87222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“Likewise, ye husbands, dwell with them according to knowledge, giving </a:t>
            </a:r>
            <a:r>
              <a:rPr lang="en-US" sz="2000" b="1" i="1" u="none" strike="noStrike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honour</a:t>
            </a:r>
            <a:r>
              <a:rPr lang="en-US" sz="20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unto the wife, as unto the weaker vessel, and as being heirs together of the grace of life; that your prayers be not hindered” (1 Peter 3:7).</a:t>
            </a:r>
            <a:endParaRPr lang="en-US" sz="20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endParaRPr lang="en-US" sz="2400" b="1" i="0" u="none" strike="noStrike" baseline="0" dirty="0" smtClean="0">
              <a:solidFill>
                <a:srgbClr val="F681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Pro-Bold"/>
            </a:endParaRPr>
          </a:p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</a:t>
            </a:r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: 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Homes can be places of grace as we 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accept</a:t>
            </a:r>
            <a:b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</a:b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God’s 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design for the family, honor and respect one another and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 </a:t>
            </a:r>
            <a:b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</a:b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live 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obedience to His Word.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4048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2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5468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Challenges of family life</a:t>
            </a:r>
          </a:p>
          <a:p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Peter’s wife required plenty of grace</a:t>
            </a:r>
          </a:p>
          <a:p>
            <a:pPr marL="342900" indent="-342900">
              <a:buFont typeface="Wingdings" pitchFamily="2" charset="2"/>
              <a:buChar char=""/>
            </a:pP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Husbands may come to know Christ – “without ta word,”</a:t>
            </a:r>
          </a:p>
          <a:p>
            <a:endParaRPr lang="en-US" sz="1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Husbands should live with wives “according to knowledge”.</a:t>
            </a:r>
          </a:p>
          <a:p>
            <a:endParaRPr lang="en-U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Live in accordance with God’s family design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242702" cy="16633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to Other Believers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722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“As every man hath received the gift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even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so minister the same one to another, as good stewards of the manifold 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grace of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God” (1 Peter 4:10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Showing grace among believers involves love, humility, acceptance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, hospitality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, genuineness, and blessing others.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4048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1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3400"/>
            <a:ext cx="75468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"/>
            </a:pPr>
            <a:r>
              <a:rPr lang="en-US" sz="2400" b="1" i="1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Rally</a:t>
            </a:r>
            <a:r>
              <a:rPr lang="en-US" sz="2400" b="1" i="1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together under the umbrella of grace</a:t>
            </a:r>
          </a:p>
          <a:p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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Principles for gracious living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requires love.</a:t>
            </a:r>
            <a:endParaRPr lang="en-U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mirrors humility.</a:t>
            </a:r>
            <a:endParaRPr lang="en-U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acknowledges diversity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extends hospitality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defies hypocrisy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Grace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offers blessings.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374900" cy="1295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0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to the World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3412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sanctify the Lord God 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your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hearts: and be ready always to give an answer to every man that </a:t>
            </a:r>
            <a:r>
              <a:rPr lang="en-US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asketh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you 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 reason 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of the hope that is in you with meekness and fear” (1 Peter 3:15</a:t>
            </a:r>
            <a:r>
              <a:rPr 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show grace to the world through both words and actions.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384048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81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561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Grace is not just in the knowing; grace involves showing and extending that same unmerited favor to others.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Sarah Fletcher</cp:lastModifiedBy>
  <cp:revision>22</cp:revision>
  <dcterms:created xsi:type="dcterms:W3CDTF">2013-07-02T21:56:48Z</dcterms:created>
  <dcterms:modified xsi:type="dcterms:W3CDTF">2013-07-02T23:28:38Z</dcterms:modified>
</cp:coreProperties>
</file>