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E8446"/>
    <a:srgbClr val="8E9459"/>
    <a:srgbClr val="FBA9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7922-98CA-4A91-894C-E318F0822666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092A6-D5B9-44DB-A2C5-02F5A63546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BA9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eed-soul-po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80" y="334230"/>
            <a:ext cx="8204161" cy="6153121"/>
          </a:xfrm>
          <a:prstGeom prst="rect">
            <a:avLst/>
          </a:prstGeom>
          <a:solidFill>
            <a:srgbClr val="FBA90B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BA9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111250" y="4429125"/>
            <a:ext cx="7735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 pitchFamily="-116" charset="0"/>
              </a:rPr>
              <a:t>(Post your meeting information on this slide.)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umbbells-for-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350" y="588963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0" descr="bodybuilders-wordsonl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1213" y="3244850"/>
            <a:ext cx="3725862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1219200" y="5038725"/>
            <a:ext cx="7253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rgbClr val="691CA6"/>
                </a:solidFill>
                <a:latin typeface="Calibri" pitchFamily="-116" charset="0"/>
              </a:rPr>
              <a:t>WOMEN NATIONALLY ACTIVE FOR</a:t>
            </a:r>
            <a:r>
              <a:rPr lang="en-US" sz="3200">
                <a:solidFill>
                  <a:srgbClr val="660066"/>
                </a:solidFill>
                <a:latin typeface="Calibri" pitchFamily="-116" charset="0"/>
              </a:rPr>
              <a:t> </a:t>
            </a:r>
            <a:r>
              <a:rPr lang="en-US" sz="3200">
                <a:solidFill>
                  <a:srgbClr val="691CA6"/>
                </a:solidFill>
                <a:latin typeface="Calibri" pitchFamily="-116" charset="0"/>
              </a:rPr>
              <a:t>CHRIST</a:t>
            </a:r>
          </a:p>
        </p:txBody>
      </p:sp>
    </p:spTree>
  </p:cSld>
  <p:clrMapOvr>
    <a:masterClrMapping/>
  </p:clrMapOvr>
  <p:transition advTm="6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</Words>
  <Application>Microsoft Macintosh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WNAC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Fletcher</dc:creator>
  <cp:lastModifiedBy>Sarah Fletcher</cp:lastModifiedBy>
  <cp:revision>1</cp:revision>
  <dcterms:created xsi:type="dcterms:W3CDTF">2012-06-19T13:50:10Z</dcterms:created>
  <dcterms:modified xsi:type="dcterms:W3CDTF">2012-06-19T14:40:50Z</dcterms:modified>
</cp:coreProperties>
</file>