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7E8446"/>
    <a:srgbClr val="8E9459"/>
    <a:srgbClr val="FBA9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7922-98CA-4A91-894C-E318F0822666}" type="datetimeFigureOut">
              <a:rPr lang="en-US" smtClean="0"/>
              <a:pPr/>
              <a:t>7/5/12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092A6-D5B9-44DB-A2C5-02F5A6354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6" name="TextBox 5"/>
          <p:cNvSpPr txBox="1"/>
          <p:nvPr/>
        </p:nvSpPr>
        <p:spPr>
          <a:xfrm>
            <a:off x="1103573" y="4219665"/>
            <a:ext cx="652824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Flex </a:t>
            </a:r>
          </a:p>
          <a:p>
            <a:r>
              <a:rPr lang="en-US" sz="40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your spiritual muscles</a:t>
            </a:r>
            <a:r>
              <a:rPr lang="en-US" sz="36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.</a:t>
            </a:r>
            <a:endParaRPr lang="en-US" sz="3600" dirty="0">
              <a:solidFill>
                <a:srgbClr val="7E8446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58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7" name="TextBox 6"/>
          <p:cNvSpPr txBox="1"/>
          <p:nvPr/>
        </p:nvSpPr>
        <p:spPr>
          <a:xfrm>
            <a:off x="2404198" y="4315361"/>
            <a:ext cx="40769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rejoice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30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7" name="TextBox 6"/>
          <p:cNvSpPr txBox="1"/>
          <p:nvPr/>
        </p:nvSpPr>
        <p:spPr>
          <a:xfrm>
            <a:off x="2922237" y="4315361"/>
            <a:ext cx="3034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think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2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7" name="TextBox 6"/>
          <p:cNvSpPr txBox="1"/>
          <p:nvPr/>
        </p:nvSpPr>
        <p:spPr>
          <a:xfrm>
            <a:off x="2880459" y="4315361"/>
            <a:ext cx="28957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trust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27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7" name="TextBox 6"/>
          <p:cNvSpPr txBox="1"/>
          <p:nvPr/>
        </p:nvSpPr>
        <p:spPr>
          <a:xfrm>
            <a:off x="3686534" y="4194598"/>
            <a:ext cx="15532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do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3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6" name="TextBox 5"/>
          <p:cNvSpPr txBox="1"/>
          <p:nvPr/>
        </p:nvSpPr>
        <p:spPr>
          <a:xfrm>
            <a:off x="1545759" y="4737723"/>
            <a:ext cx="6070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Avoid Atrophy</a:t>
            </a:r>
            <a:endParaRPr lang="en-US" sz="6000" dirty="0">
              <a:solidFill>
                <a:srgbClr val="7E8446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203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E94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trophyttile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03" y="387991"/>
            <a:ext cx="8250669" cy="6188002"/>
          </a:xfrm>
          <a:prstGeom prst="rect">
            <a:avLst/>
          </a:prstGeom>
          <a:solidFill>
            <a:srgbClr val="8E9459"/>
          </a:solidFill>
        </p:spPr>
      </p:pic>
      <p:sp>
        <p:nvSpPr>
          <p:cNvPr id="6" name="TextBox 5"/>
          <p:cNvSpPr txBox="1"/>
          <p:nvPr/>
        </p:nvSpPr>
        <p:spPr>
          <a:xfrm>
            <a:off x="1545759" y="4737723"/>
            <a:ext cx="6687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Display your meeting information</a:t>
            </a:r>
          </a:p>
          <a:p>
            <a:r>
              <a:rPr lang="en-US" sz="2800" dirty="0" smtClean="0">
                <a:solidFill>
                  <a:srgbClr val="7E8446"/>
                </a:solidFill>
                <a:effectLst>
                  <a:outerShdw blurRad="50800" dist="508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on this slide</a:t>
            </a:r>
            <a:endParaRPr lang="en-US" sz="2800" dirty="0">
              <a:solidFill>
                <a:srgbClr val="7E8446"/>
              </a:solidFill>
              <a:effectLst>
                <a:outerShdw blurRad="50800" dist="508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</p:cSld>
  <p:clrMapOvr>
    <a:masterClrMapping/>
  </p:clrMapOvr>
  <p:transition advTm="278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350" y="588963"/>
            <a:ext cx="548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10" descr="bodybuilders-wordsonl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1213" y="3244850"/>
            <a:ext cx="3725862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1219200" y="5038725"/>
            <a:ext cx="7253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rgbClr val="691CA6"/>
                </a:solidFill>
                <a:latin typeface="Calibri" pitchFamily="-116" charset="0"/>
              </a:rPr>
              <a:t>WOMEN NATIONALLY ACTIVE FOR</a:t>
            </a:r>
            <a:r>
              <a:rPr lang="en-US" sz="3200">
                <a:solidFill>
                  <a:srgbClr val="660066"/>
                </a:solidFill>
                <a:latin typeface="Calibri" pitchFamily="-116" charset="0"/>
              </a:rPr>
              <a:t> </a:t>
            </a:r>
            <a:r>
              <a:rPr lang="en-US" sz="3200">
                <a:solidFill>
                  <a:srgbClr val="691CA6"/>
                </a:solidFill>
                <a:latin typeface="Calibri" pitchFamily="-116" charset="0"/>
              </a:rPr>
              <a:t>CHRIST</a:t>
            </a:r>
          </a:p>
        </p:txBody>
      </p:sp>
    </p:spTree>
  </p:cSld>
  <p:clrMapOvr>
    <a:masterClrMapping/>
  </p:clrMapOvr>
  <p:transition advTm="3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2</cp:revision>
  <dcterms:created xsi:type="dcterms:W3CDTF">2012-07-05T12:03:25Z</dcterms:created>
  <dcterms:modified xsi:type="dcterms:W3CDTF">2012-07-05T12:33:07Z</dcterms:modified>
</cp:coreProperties>
</file>