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Default Extension="tiff" ContentType="image/tiff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D72D-E61D-5F45-83EA-80C0A254676D}" type="datetimeFigureOut">
              <a:rPr lang="en-US" smtClean="0"/>
              <a:pPr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0C8-31F4-464D-8A6A-182233FE5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288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D72D-E61D-5F45-83EA-80C0A254676D}" type="datetimeFigureOut">
              <a:rPr lang="en-US" smtClean="0"/>
              <a:pPr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0C8-31F4-464D-8A6A-182233FE5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783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D72D-E61D-5F45-83EA-80C0A254676D}" type="datetimeFigureOut">
              <a:rPr lang="en-US" smtClean="0"/>
              <a:pPr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0C8-31F4-464D-8A6A-182233FE5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161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D72D-E61D-5F45-83EA-80C0A254676D}" type="datetimeFigureOut">
              <a:rPr lang="en-US" smtClean="0"/>
              <a:pPr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0C8-31F4-464D-8A6A-182233FE5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467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D72D-E61D-5F45-83EA-80C0A254676D}" type="datetimeFigureOut">
              <a:rPr lang="en-US" smtClean="0"/>
              <a:pPr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0C8-31F4-464D-8A6A-182233FE5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955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D72D-E61D-5F45-83EA-80C0A254676D}" type="datetimeFigureOut">
              <a:rPr lang="en-US" smtClean="0"/>
              <a:pPr/>
              <a:t>11/20/17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0C8-31F4-464D-8A6A-182233FE5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990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D72D-E61D-5F45-83EA-80C0A254676D}" type="datetimeFigureOut">
              <a:rPr lang="en-US" smtClean="0"/>
              <a:pPr/>
              <a:t>11/20/17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0C8-31F4-464D-8A6A-182233FE5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396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D72D-E61D-5F45-83EA-80C0A254676D}" type="datetimeFigureOut">
              <a:rPr lang="en-US" smtClean="0"/>
              <a:pPr/>
              <a:t>11/20/17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0C8-31F4-464D-8A6A-182233FE5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038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D72D-E61D-5F45-83EA-80C0A254676D}" type="datetimeFigureOut">
              <a:rPr lang="en-US" smtClean="0"/>
              <a:pPr/>
              <a:t>11/20/17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0C8-31F4-464D-8A6A-182233FE5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737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D72D-E61D-5F45-83EA-80C0A254676D}" type="datetimeFigureOut">
              <a:rPr lang="en-US" smtClean="0"/>
              <a:pPr/>
              <a:t>11/20/17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0C8-31F4-464D-8A6A-182233FE5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073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D72D-E61D-5F45-83EA-80C0A254676D}" type="datetimeFigureOut">
              <a:rPr lang="en-US" smtClean="0"/>
              <a:pPr/>
              <a:t>11/20/17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0C8-31F4-464D-8A6A-182233FE5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574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0D72D-E61D-5F45-83EA-80C0A254676D}" type="datetimeFigureOut">
              <a:rPr lang="en-US" smtClean="0"/>
              <a:pPr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1B0C8-31F4-464D-8A6A-182233FE5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216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rrows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4973" b="14973"/>
          <a:stretch>
            <a:fillRect/>
          </a:stretch>
        </p:blipFill>
        <p:spPr>
          <a:xfrm>
            <a:off x="2138363" y="479509"/>
            <a:ext cx="4318000" cy="3260422"/>
          </a:xfrm>
        </p:spPr>
      </p:pic>
      <p:pic>
        <p:nvPicPr>
          <p:cNvPr id="8" name="Picture 7" descr="Embrace the detou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3573517"/>
            <a:ext cx="9144000" cy="35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97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48106"/>
            <a:ext cx="8229600" cy="5578058"/>
          </a:xfrm>
        </p:spPr>
        <p:txBody>
          <a:bodyPr>
            <a:noAutofit/>
          </a:bodyPr>
          <a:lstStyle/>
          <a:p>
            <a:r>
              <a:rPr lang="en-US" sz="4000" dirty="0" smtClean="0"/>
              <a:t>God has His </a:t>
            </a:r>
            <a:r>
              <a:rPr lang="en-US" sz="4000" dirty="0" smtClean="0"/>
              <a:t>way </a:t>
            </a:r>
            <a:r>
              <a:rPr lang="en-US" sz="4000" dirty="0" smtClean="0"/>
              <a:t>of </a:t>
            </a:r>
            <a:r>
              <a:rPr lang="en-US" sz="4000" b="1" dirty="0" smtClean="0">
                <a:solidFill>
                  <a:srgbClr val="008000"/>
                </a:solidFill>
              </a:rPr>
              <a:t>changing our plans</a:t>
            </a:r>
            <a:r>
              <a:rPr lang="en-US" sz="4000" dirty="0" smtClean="0"/>
              <a:t>.</a:t>
            </a:r>
          </a:p>
          <a:p>
            <a:endParaRPr lang="en-US" sz="4000" dirty="0" smtClean="0"/>
          </a:p>
          <a:p>
            <a:r>
              <a:rPr lang="en-US" sz="4000" dirty="0" smtClean="0"/>
              <a:t>Biblical examples: Noah, Abraham, Moses, Samuel, and many others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b="1" dirty="0" smtClean="0">
                <a:solidFill>
                  <a:srgbClr val="008000"/>
                </a:solidFill>
              </a:rPr>
              <a:t>Are we willing </a:t>
            </a:r>
            <a:r>
              <a:rPr lang="en-US" sz="4000" dirty="0" smtClean="0"/>
              <a:t>to let God change our plans to His </a:t>
            </a:r>
            <a:r>
              <a:rPr lang="en-US" sz="4000" dirty="0" smtClean="0"/>
              <a:t>plan?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305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16000"/>
            <a:ext cx="4038600" cy="51101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Will we step out of our comfort zone?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Change is tough but God is always sufficient.</a:t>
            </a:r>
            <a:endParaRPr lang="en-US" sz="3600" dirty="0"/>
          </a:p>
        </p:txBody>
      </p:sp>
      <p:pic>
        <p:nvPicPr>
          <p:cNvPr id="7" name="Content Placeholder 6" descr="Arrows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639" r="3639"/>
          <a:stretch>
            <a:fillRect/>
          </a:stretch>
        </p:blipFill>
        <p:spPr>
          <a:xfrm>
            <a:off x="4495800" y="1132305"/>
            <a:ext cx="4191000" cy="4525963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79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us as we </a:t>
            </a:r>
            <a:r>
              <a:rPr lang="en-US" b="1" dirty="0" smtClean="0">
                <a:solidFill>
                  <a:srgbClr val="008000"/>
                </a:solidFill>
              </a:rPr>
              <a:t>embrace the detour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Time: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Location: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1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logo for letters copy.t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326" r="1326"/>
          <a:stretch>
            <a:fillRect/>
          </a:stretch>
        </p:blipFill>
        <p:spPr/>
      </p:pic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Laborers together with Christ.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02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73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Join us as we embrace the detour.</vt:lpstr>
      <vt:lpstr>Slide 5</vt:lpstr>
    </vt:vector>
  </TitlesOfParts>
  <Company>Women Nationally Active for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Hodges</dc:creator>
  <cp:lastModifiedBy>Phyllis York</cp:lastModifiedBy>
  <cp:revision>3</cp:revision>
  <dcterms:created xsi:type="dcterms:W3CDTF">2017-11-20T18:58:23Z</dcterms:created>
  <dcterms:modified xsi:type="dcterms:W3CDTF">2017-11-20T19:01:02Z</dcterms:modified>
</cp:coreProperties>
</file>