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70000"/>
    <a:srgbClr val="122F06"/>
    <a:srgbClr val="5E5835"/>
    <a:srgbClr val="D357A8"/>
    <a:srgbClr val="34A396"/>
    <a:srgbClr val="3FC3B3"/>
    <a:srgbClr val="0000B7"/>
    <a:srgbClr val="00008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463C4-7033-CF48-B9CC-42B598FD54F2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61A07-C84F-CD40-9FE6-4553212C4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181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1A07-C84F-CD40-9FE6-4553212C47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310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9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2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5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7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96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7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95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33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6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4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6602-B378-154A-B4CD-9DFB64406F7E}" type="datetimeFigureOut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9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0324" y="5367337"/>
            <a:ext cx="8604829" cy="109463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122F06"/>
                </a:solidFill>
                <a:latin typeface="Lucida Calligraphy"/>
                <a:cs typeface="Lucida Calligraphy"/>
              </a:rPr>
              <a:t>Praise Him </a:t>
            </a:r>
            <a:r>
              <a:rPr lang="en-US" sz="4000" dirty="0" smtClean="0">
                <a:solidFill>
                  <a:srgbClr val="122F06"/>
                </a:solidFill>
                <a:latin typeface="Lucida Calligraphy"/>
                <a:cs typeface="Lucida Calligraphy"/>
              </a:rPr>
              <a:t>in</a:t>
            </a:r>
            <a:r>
              <a:rPr lang="en-US" sz="4000" b="1" dirty="0" smtClean="0">
                <a:solidFill>
                  <a:srgbClr val="5E5835"/>
                </a:solidFill>
                <a:latin typeface="Lucida Calligraphy"/>
                <a:cs typeface="Lucida Calligraphy"/>
              </a:rPr>
              <a:t> </a:t>
            </a:r>
            <a:r>
              <a:rPr lang="en-US" sz="4000" b="1" dirty="0" smtClean="0">
                <a:solidFill>
                  <a:srgbClr val="D70000"/>
                </a:solidFill>
                <a:latin typeface="Lucida Calligraphy"/>
                <a:cs typeface="Lucida Calligraphy"/>
              </a:rPr>
              <a:t>Creation</a:t>
            </a:r>
            <a:endParaRPr lang="en-US" sz="4000" b="1" dirty="0">
              <a:solidFill>
                <a:srgbClr val="D7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Picture Placeholder 4" descr="IMG_0034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81" r="558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950234" y="6461976"/>
            <a:ext cx="415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Pictures provided by Genevieve Waddell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2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003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73" r="20273"/>
          <a:stretch>
            <a:fillRect/>
          </a:stretch>
        </p:blipFill>
        <p:spPr>
          <a:xfrm>
            <a:off x="457200" y="1172410"/>
            <a:ext cx="403860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72410"/>
            <a:ext cx="4038600" cy="495375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Feeding the birds often reminds me of how </a:t>
            </a:r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God</a:t>
            </a:r>
            <a:r>
              <a:rPr lang="en-US" dirty="0" smtClean="0"/>
              <a:t> supplies my needs.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Give examples of how God used objects in His </a:t>
            </a:r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creation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teach or strengthen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41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Why doesn’t our </a:t>
            </a:r>
            <a:r>
              <a:rPr lang="en-US" sz="4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world</a:t>
            </a:r>
            <a:r>
              <a:rPr lang="en-US" sz="4000" dirty="0" smtClean="0"/>
              <a:t> fall apart?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God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is the supernatural glue that holds it all together.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3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/>
                <a:cs typeface="Lucida Calligraphy"/>
              </a:rPr>
              <a:t>Isaiah 40:26</a:t>
            </a:r>
            <a:endParaRPr lang="en-US" b="1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Lift up your eyes on high, and behold who hath </a:t>
            </a:r>
            <a:r>
              <a:rPr lang="en-US" sz="44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created</a:t>
            </a:r>
            <a:r>
              <a:rPr lang="en-US" sz="4400" dirty="0" smtClean="0"/>
              <a:t> these things…..by the greatness of </a:t>
            </a:r>
            <a:r>
              <a:rPr lang="en-US" sz="44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His</a:t>
            </a:r>
            <a:r>
              <a:rPr lang="en-US" sz="4400" dirty="0" smtClean="0"/>
              <a:t> might, for that </a:t>
            </a:r>
            <a:r>
              <a:rPr lang="en-US" sz="44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He</a:t>
            </a:r>
            <a:r>
              <a:rPr lang="en-US" sz="4400" dirty="0" smtClean="0"/>
              <a:t> is strong in power.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62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Psalm 150:6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Let every thing that hath breath </a:t>
            </a:r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praise</a:t>
            </a:r>
            <a:r>
              <a:rPr lang="en-US" dirty="0" smtClean="0"/>
              <a:t> the Lord. Praise ye the Lord.</a:t>
            </a:r>
            <a:endParaRPr lang="en-US" dirty="0"/>
          </a:p>
        </p:txBody>
      </p:sp>
      <p:pic>
        <p:nvPicPr>
          <p:cNvPr id="7" name="Content Placeholder 6" descr="IMG_395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601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/>
                <a:cs typeface="Lucida Calligraphy"/>
              </a:rPr>
              <a:t>Doxology</a:t>
            </a:r>
            <a:endParaRPr lang="en-US" b="1" dirty="0"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Praise </a:t>
            </a:r>
            <a:r>
              <a:rPr lang="en-US" sz="4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God</a:t>
            </a:r>
            <a:r>
              <a:rPr lang="en-US" sz="4000" dirty="0" smtClean="0"/>
              <a:t> from Whom all blessings flow; Praise Him all </a:t>
            </a:r>
            <a:r>
              <a:rPr lang="en-US" sz="4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creatures </a:t>
            </a:r>
            <a:r>
              <a:rPr lang="en-US" sz="4000" dirty="0" smtClean="0"/>
              <a:t>here below; Praise Him above, ye heavenly hosts; Praise Father, Son and Holy Ghost.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913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233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/>
          </a:p>
          <a:p>
            <a:pPr marL="0" indent="0" algn="ctr">
              <a:buNone/>
            </a:pPr>
            <a:r>
              <a:rPr lang="en-US" sz="4000" smtClean="0"/>
              <a:t>How </a:t>
            </a:r>
            <a:r>
              <a:rPr lang="en-US" sz="4000" dirty="0" smtClean="0"/>
              <a:t>can we apply these lyrics to </a:t>
            </a:r>
            <a:r>
              <a:rPr lang="en-US" sz="4000" smtClean="0"/>
              <a:t>our own lives?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027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smtClean="0">
                <a:latin typeface="Lucida Calligraphy"/>
                <a:cs typeface="Lucida Calligraphy"/>
              </a:rPr>
              <a:t>In </a:t>
            </a:r>
            <a:r>
              <a:rPr lang="en-US" sz="3600" dirty="0" smtClean="0">
                <a:latin typeface="Lucida Calligraphy"/>
                <a:cs typeface="Lucida Calligraphy"/>
              </a:rPr>
              <a:t>partnership</a:t>
            </a:r>
          </a:p>
          <a:p>
            <a:pPr marL="0" indent="0">
              <a:buNone/>
            </a:pPr>
            <a:r>
              <a:rPr lang="en-US" sz="3600" dirty="0">
                <a:latin typeface="Lucida Calligraphy"/>
                <a:cs typeface="Lucida Calligraphy"/>
              </a:rPr>
              <a:t>w</a:t>
            </a:r>
            <a:r>
              <a:rPr lang="en-US" sz="3600" dirty="0" smtClean="0">
                <a:latin typeface="Lucida Calligraphy"/>
                <a:cs typeface="Lucida Calligraphy"/>
              </a:rPr>
              <a:t>ith….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09" r="5709"/>
          <a:stretch>
            <a:fillRect/>
          </a:stretch>
        </p:blipFill>
        <p:spPr>
          <a:xfrm>
            <a:off x="4648200" y="963016"/>
            <a:ext cx="4038600" cy="51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2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God’s </a:t>
            </a:r>
            <a:r>
              <a:rPr lang="en-US" sz="4800" b="1" dirty="0" smtClean="0">
                <a:solidFill>
                  <a:srgbClr val="D70000"/>
                </a:solidFill>
                <a:latin typeface="Lucida Calligraphy"/>
                <a:cs typeface="Lucida Calligraphy"/>
              </a:rPr>
              <a:t>creation</a:t>
            </a:r>
            <a:r>
              <a:rPr lang="en-US" sz="4800" dirty="0" smtClean="0">
                <a:solidFill>
                  <a:srgbClr val="D70000"/>
                </a:solidFill>
              </a:rPr>
              <a:t> </a:t>
            </a:r>
            <a:r>
              <a:rPr lang="en-US" sz="4800" dirty="0" smtClean="0"/>
              <a:t>can be described with a library full of words and yet leaves us speechless.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18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Henry says,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“While David took care of his father’s flocks, he studied God’s two great books—nature and Scripture.”</a:t>
            </a:r>
            <a:endParaRPr lang="en-US" sz="3600" dirty="0"/>
          </a:p>
        </p:txBody>
      </p:sp>
      <p:pic>
        <p:nvPicPr>
          <p:cNvPr id="7" name="Content Placeholder 6" descr="IMG_395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061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3832"/>
            <a:ext cx="4495800" cy="5272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cs typeface="Lucida Calligraphy"/>
              </a:rPr>
              <a:t>The scriptural pattern for praising God in His creation begins and ends with worshiping Him.</a:t>
            </a:r>
            <a:endParaRPr lang="en-US" sz="4400" dirty="0">
              <a:cs typeface="Lucida Calligraphy"/>
            </a:endParaRPr>
          </a:p>
        </p:txBody>
      </p:sp>
      <p:pic>
        <p:nvPicPr>
          <p:cNvPr id="5" name="Content Placeholder 4" descr="IMG_033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84" r="5384"/>
          <a:stretch>
            <a:fillRect/>
          </a:stretch>
        </p:blipFill>
        <p:spPr>
          <a:xfrm>
            <a:off x="45162" y="853831"/>
            <a:ext cx="4450638" cy="498772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0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Do you ever wonder how a creepy crawler, a killer whale, or a cactus can </a:t>
            </a:r>
            <a:r>
              <a:rPr lang="en-US" sz="4400" dirty="0" smtClean="0">
                <a:solidFill>
                  <a:srgbClr val="D70000"/>
                </a:solidFill>
                <a:latin typeface="Lucida Calligraphy"/>
                <a:cs typeface="Lucida Calligraphy"/>
              </a:rPr>
              <a:t>praise</a:t>
            </a:r>
            <a:r>
              <a:rPr lang="en-US" sz="4400" dirty="0" smtClean="0">
                <a:solidFill>
                  <a:srgbClr val="D70000"/>
                </a:solidFill>
              </a:rPr>
              <a:t> </a:t>
            </a:r>
            <a:r>
              <a:rPr lang="en-US" sz="4400" dirty="0" smtClean="0"/>
              <a:t>Him? Yet the command is clear in Psalm 69:34.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1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233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636" b="12636"/>
          <a:stretch>
            <a:fillRect/>
          </a:stretch>
        </p:blipFill>
        <p:spPr>
          <a:xfrm>
            <a:off x="0" y="1169592"/>
            <a:ext cx="4422839" cy="495657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169592"/>
            <a:ext cx="4328849" cy="4956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Why were we </a:t>
            </a:r>
            <a:r>
              <a:rPr lang="en-US" sz="4800" dirty="0" smtClean="0">
                <a:solidFill>
                  <a:srgbClr val="D70000"/>
                </a:solidFill>
                <a:latin typeface="Lucida Calligraphy"/>
                <a:cs typeface="Lucida Calligraphy"/>
              </a:rPr>
              <a:t>created</a:t>
            </a:r>
            <a:r>
              <a:rPr lang="en-US" sz="4800" dirty="0" smtClean="0"/>
              <a:t>? For Him! You are  unique, one of a kind, </a:t>
            </a:r>
            <a:r>
              <a:rPr lang="en-US" sz="4800" b="1" dirty="0" smtClean="0">
                <a:solidFill>
                  <a:srgbClr val="D70000"/>
                </a:solidFill>
                <a:latin typeface="Lucida Calligraphy"/>
                <a:cs typeface="Lucida Calligraphy"/>
              </a:rPr>
              <a:t>created</a:t>
            </a:r>
            <a:r>
              <a:rPr lang="en-US" sz="4800" dirty="0" smtClean="0">
                <a:solidFill>
                  <a:srgbClr val="D70000"/>
                </a:solidFill>
              </a:rPr>
              <a:t> </a:t>
            </a:r>
            <a:r>
              <a:rPr lang="en-US" sz="4800" dirty="0" smtClean="0"/>
              <a:t>for His glory.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8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Isaiah 42:8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I am the </a:t>
            </a:r>
            <a:r>
              <a:rPr lang="en-US" sz="48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LORD</a:t>
            </a:r>
            <a:r>
              <a:rPr lang="en-US" sz="4800" dirty="0" smtClean="0"/>
              <a:t>: that is my </a:t>
            </a:r>
            <a:r>
              <a:rPr lang="en-US" sz="48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name</a:t>
            </a:r>
            <a:r>
              <a:rPr lang="en-US" sz="4800" dirty="0" smtClean="0"/>
              <a:t>: and my </a:t>
            </a:r>
            <a:r>
              <a:rPr lang="en-US" sz="48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glory</a:t>
            </a:r>
            <a:r>
              <a:rPr lang="en-US" sz="4800" dirty="0" smtClean="0"/>
              <a:t> will I not give to another, neither my praise to graven images.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456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3790" y="1600200"/>
            <a:ext cx="39944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Our hope and strength are in the </a:t>
            </a:r>
            <a:r>
              <a:rPr lang="en-US" sz="4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Lord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dirty="0" smtClean="0"/>
              <a:t>not in what He </a:t>
            </a:r>
            <a:r>
              <a:rPr lang="en-US" sz="4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made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9" name="Content Placeholder 8" descr="IMG_3168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59" r="31002" b="-297"/>
          <a:stretch/>
        </p:blipFill>
        <p:spPr>
          <a:xfrm>
            <a:off x="4168273" y="1292726"/>
            <a:ext cx="4882147" cy="453933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53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Ivorian believers who had once worshiped fetishes and idols wanted to burn them immediately after their salvation. They knew instinctively that they could not worship the </a:t>
            </a:r>
            <a:r>
              <a:rPr lang="en-US" sz="4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Creator</a:t>
            </a:r>
            <a:r>
              <a:rPr lang="en-US" sz="4000" dirty="0" smtClean="0"/>
              <a:t> </a:t>
            </a:r>
            <a:r>
              <a:rPr lang="en-US" sz="4000" b="1" dirty="0" smtClean="0"/>
              <a:t>and</a:t>
            </a:r>
            <a:r>
              <a:rPr lang="en-US" sz="4000" dirty="0" smtClean="0"/>
              <a:t> the </a:t>
            </a:r>
            <a:r>
              <a:rPr lang="en-US" sz="4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creation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71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350</Words>
  <Application>Microsoft Macintosh PowerPoint</Application>
  <PresentationFormat>On-screen Show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Matthew Henry says,</vt:lpstr>
      <vt:lpstr>Slide 4</vt:lpstr>
      <vt:lpstr>Slide 5</vt:lpstr>
      <vt:lpstr>Slide 6</vt:lpstr>
      <vt:lpstr>Isaiah 42:8</vt:lpstr>
      <vt:lpstr>Slide 8</vt:lpstr>
      <vt:lpstr>Slide 9</vt:lpstr>
      <vt:lpstr>Slide 10</vt:lpstr>
      <vt:lpstr>Slide 11</vt:lpstr>
      <vt:lpstr>Isaiah 40:26</vt:lpstr>
      <vt:lpstr>Slide 13</vt:lpstr>
      <vt:lpstr>Doxology</vt:lpstr>
      <vt:lpstr>Slide 15</vt:lpstr>
      <vt:lpstr>Slide 16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25</cp:revision>
  <dcterms:created xsi:type="dcterms:W3CDTF">2017-05-05T16:31:59Z</dcterms:created>
  <dcterms:modified xsi:type="dcterms:W3CDTF">2017-05-05T16:42:27Z</dcterms:modified>
</cp:coreProperties>
</file>