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E5835"/>
    <a:srgbClr val="D357A8"/>
    <a:srgbClr val="34A396"/>
    <a:srgbClr val="3FC3B3"/>
    <a:srgbClr val="0000B7"/>
    <a:srgbClr val="00008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463C4-7033-CF48-B9CC-42B598FD54F2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61A07-C84F-CD40-9FE6-4553212C4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181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1A07-C84F-CD40-9FE6-4553212C47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310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893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32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358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7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79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5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7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959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133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6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449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6602-B378-154A-B4CD-9DFB64406F7E}" type="datetimeFigureOut">
              <a:rPr lang="en-US" smtClean="0"/>
              <a:pPr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96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50324" y="5216041"/>
            <a:ext cx="8604829" cy="109463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5E5835"/>
                </a:solidFill>
                <a:latin typeface="Lucida Calligraphy"/>
                <a:cs typeface="Lucida Calligraphy"/>
              </a:rPr>
              <a:t>Praise Him </a:t>
            </a:r>
            <a:r>
              <a:rPr lang="en-US" sz="4000" b="1" dirty="0" smtClean="0">
                <a:solidFill>
                  <a:srgbClr val="5E5835"/>
                </a:solidFill>
                <a:latin typeface="Lucida Calligraphy"/>
                <a:cs typeface="Lucida Calligraphy"/>
              </a:rPr>
              <a:t>in </a:t>
            </a:r>
            <a:r>
              <a:rPr lang="en-US" sz="4000" dirty="0" smtClean="0">
                <a:solidFill>
                  <a:srgbClr val="5E5835"/>
                </a:solidFill>
                <a:latin typeface="Lucida Calligraphy"/>
                <a:cs typeface="Lucida Calligraphy"/>
              </a:rPr>
              <a:t>our </a:t>
            </a:r>
            <a:r>
              <a:rPr lang="en-US" sz="4000" b="1" dirty="0" smtClean="0">
                <a:solidFill>
                  <a:srgbClr val="5E5835"/>
                </a:solidFill>
                <a:latin typeface="Lucida Calligraphy"/>
                <a:cs typeface="Lucida Calligraphy"/>
              </a:rPr>
              <a:t>Daily Life</a:t>
            </a:r>
            <a:endParaRPr lang="en-US" sz="4000" b="1" dirty="0">
              <a:solidFill>
                <a:srgbClr val="5E5835"/>
              </a:solidFill>
              <a:latin typeface="Lucida Calligraphy"/>
              <a:cs typeface="Lucida Calligraphy"/>
            </a:endParaRPr>
          </a:p>
        </p:txBody>
      </p:sp>
      <p:pic>
        <p:nvPicPr>
          <p:cNvPr id="3" name="Picture Placeholder 2" descr="0BxsrMkMn4oQyc3RQWk5BckZmSUkw200-h150-p-k-nu-iv2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1335611" y="270266"/>
            <a:ext cx="6265942" cy="4699457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62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A Christian naturally wants to praise God </a:t>
            </a:r>
            <a:r>
              <a:rPr lang="en-US" sz="4400" b="1" dirty="0" smtClean="0">
                <a:solidFill>
                  <a:srgbClr val="5E5835"/>
                </a:solidFill>
                <a:latin typeface="Lucida Handwriting"/>
                <a:cs typeface="Lucida Handwriting"/>
              </a:rPr>
              <a:t>daily</a:t>
            </a:r>
            <a:r>
              <a:rPr lang="en-US" sz="4400" dirty="0" smtClean="0"/>
              <a:t>, in fact multiple times </a:t>
            </a:r>
            <a:r>
              <a:rPr lang="en-US" sz="4400" b="1" dirty="0" smtClean="0">
                <a:solidFill>
                  <a:srgbClr val="5E5835"/>
                </a:solidFill>
                <a:latin typeface="Lucida Handwriting"/>
                <a:cs typeface="Lucida Handwriting"/>
              </a:rPr>
              <a:t>daily</a:t>
            </a:r>
            <a:r>
              <a:rPr lang="en-US" sz="4400" dirty="0" smtClean="0"/>
              <a:t>.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8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75722"/>
            <a:ext cx="8229600" cy="5604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King David set the example for us. His </a:t>
            </a:r>
            <a:r>
              <a:rPr lang="en-US" sz="4800" b="1" dirty="0" smtClean="0">
                <a:solidFill>
                  <a:srgbClr val="5E5835"/>
                </a:solidFill>
                <a:latin typeface="Lucida Handwriting"/>
                <a:cs typeface="Lucida Handwriting"/>
              </a:rPr>
              <a:t>praises</a:t>
            </a:r>
            <a:r>
              <a:rPr lang="en-US" sz="4800" dirty="0" smtClean="0"/>
              <a:t>  in </a:t>
            </a:r>
            <a:r>
              <a:rPr lang="en-US" sz="4800" dirty="0" smtClean="0"/>
              <a:t>the</a:t>
            </a:r>
            <a:r>
              <a:rPr lang="en-US" sz="4800" dirty="0" smtClean="0"/>
              <a:t> Psalms </a:t>
            </a:r>
            <a:r>
              <a:rPr lang="en-US" sz="4800" dirty="0" smtClean="0"/>
              <a:t>can be our </a:t>
            </a:r>
            <a:r>
              <a:rPr lang="en-US" sz="4800" b="1" dirty="0" smtClean="0">
                <a:solidFill>
                  <a:srgbClr val="5E5835"/>
                </a:solidFill>
                <a:latin typeface="Lucida Handwriting"/>
                <a:cs typeface="Lucida Handwriting"/>
              </a:rPr>
              <a:t>songs</a:t>
            </a:r>
            <a:r>
              <a:rPr lang="en-US" sz="4800" dirty="0" smtClean="0"/>
              <a:t>  and </a:t>
            </a:r>
            <a:r>
              <a:rPr lang="en-US" sz="4800" b="1" dirty="0" smtClean="0">
                <a:solidFill>
                  <a:srgbClr val="5E5835"/>
                </a:solidFill>
                <a:latin typeface="Lucida Handwriting"/>
                <a:cs typeface="Lucida Handwriting"/>
              </a:rPr>
              <a:t>prayers </a:t>
            </a:r>
            <a:r>
              <a:rPr lang="en-US" sz="4800" dirty="0" smtClean="0"/>
              <a:t> </a:t>
            </a:r>
            <a:r>
              <a:rPr lang="en-US" sz="4800" dirty="0" smtClean="0"/>
              <a:t>of praise as well.</a:t>
            </a:r>
            <a:endParaRPr 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5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Lucida Calligraphy"/>
                <a:cs typeface="Lucida Calligraphy"/>
              </a:rPr>
              <a:t>Date</a:t>
            </a:r>
          </a:p>
          <a:p>
            <a:endParaRPr lang="en-US" sz="4000" b="1" dirty="0">
              <a:latin typeface="Lucida Calligraphy"/>
              <a:cs typeface="Lucida Calligraphy"/>
            </a:endParaRPr>
          </a:p>
          <a:p>
            <a:r>
              <a:rPr lang="en-US" sz="4000" b="1" dirty="0" smtClean="0">
                <a:latin typeface="Lucida Calligraphy"/>
                <a:cs typeface="Lucida Calligraphy"/>
              </a:rPr>
              <a:t>Time</a:t>
            </a:r>
          </a:p>
          <a:p>
            <a:endParaRPr lang="en-US" sz="4000" b="1" dirty="0">
              <a:latin typeface="Lucida Calligraphy"/>
              <a:cs typeface="Lucida Calligraphy"/>
            </a:endParaRPr>
          </a:p>
          <a:p>
            <a:r>
              <a:rPr lang="en-US" sz="4000" b="1" dirty="0" smtClean="0">
                <a:latin typeface="Lucida Calligraphy"/>
                <a:cs typeface="Lucida Calligraphy"/>
              </a:rPr>
              <a:t>Place</a:t>
            </a:r>
            <a:endParaRPr lang="en-US" sz="4000" b="1" dirty="0">
              <a:latin typeface="Lucida Calligraphy"/>
              <a:cs typeface="Lucida Calligraphy"/>
            </a:endParaRPr>
          </a:p>
        </p:txBody>
      </p:sp>
      <p:pic>
        <p:nvPicPr>
          <p:cNvPr id="6" name="Content Placeholder 5" descr="0BxsrMkMn4oQyc3RQWk5BckZmSUkw200-h150-p-k-nu-iv2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6538" r="16538"/>
          <a:stretch>
            <a:fillRect/>
          </a:stretch>
        </p:blipFill>
        <p:spPr>
          <a:xfrm>
            <a:off x="123304" y="1055220"/>
            <a:ext cx="4524896" cy="507094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50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Lucida Calligraphy"/>
              <a:cs typeface="Lucida Calligraphy"/>
            </a:endParaRPr>
          </a:p>
          <a:p>
            <a:pPr marL="0" indent="0">
              <a:buNone/>
            </a:pPr>
            <a:endParaRPr lang="en-US" sz="3600">
              <a:latin typeface="Lucida Calligraphy"/>
              <a:cs typeface="Lucida Calligraphy"/>
            </a:endParaRPr>
          </a:p>
          <a:p>
            <a:pPr marL="0" indent="0">
              <a:buNone/>
            </a:pPr>
            <a:r>
              <a:rPr lang="en-US" sz="3600" smtClean="0">
                <a:latin typeface="Lucida Calligraphy"/>
                <a:cs typeface="Lucida Calligraphy"/>
              </a:rPr>
              <a:t>In </a:t>
            </a:r>
            <a:r>
              <a:rPr lang="en-US" sz="3600" dirty="0" smtClean="0">
                <a:latin typeface="Lucida Calligraphy"/>
                <a:cs typeface="Lucida Calligraphy"/>
              </a:rPr>
              <a:t>partnership</a:t>
            </a:r>
          </a:p>
          <a:p>
            <a:pPr marL="0" indent="0">
              <a:buNone/>
            </a:pPr>
            <a:r>
              <a:rPr lang="en-US" sz="3600" dirty="0">
                <a:latin typeface="Lucida Calligraphy"/>
                <a:cs typeface="Lucida Calligraphy"/>
              </a:rPr>
              <a:t>w</a:t>
            </a:r>
            <a:r>
              <a:rPr lang="en-US" sz="3600" dirty="0" smtClean="0">
                <a:latin typeface="Lucida Calligraphy"/>
                <a:cs typeface="Lucida Calligraphy"/>
              </a:rPr>
              <a:t>ith….</a:t>
            </a:r>
            <a:endParaRPr lang="en-US" sz="3600" dirty="0">
              <a:latin typeface="Lucida Calligraphy"/>
              <a:cs typeface="Lucida Calligraphy"/>
            </a:endParaRPr>
          </a:p>
        </p:txBody>
      </p:sp>
      <p:pic>
        <p:nvPicPr>
          <p:cNvPr id="5" name="Content Placeholder 4" descr="logo for ppt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709" r="5709"/>
          <a:stretch>
            <a:fillRect/>
          </a:stretch>
        </p:blipFill>
        <p:spPr>
          <a:xfrm>
            <a:off x="4648200" y="963016"/>
            <a:ext cx="4038600" cy="516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92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54</Words>
  <Application>Microsoft Macintosh PowerPoint</Application>
  <PresentationFormat>On-screen Show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11</cp:revision>
  <dcterms:created xsi:type="dcterms:W3CDTF">2017-02-28T21:04:28Z</dcterms:created>
  <dcterms:modified xsi:type="dcterms:W3CDTF">2017-02-28T21:07:21Z</dcterms:modified>
</cp:coreProperties>
</file>