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59" r:id="rId12"/>
    <p:sldId id="26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7A8"/>
    <a:srgbClr val="34A396"/>
    <a:srgbClr val="3FC3B3"/>
    <a:srgbClr val="0000B7"/>
    <a:srgbClr val="00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15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3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2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6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3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9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flipV="1">
            <a:off x="1792288" y="5367337"/>
            <a:ext cx="54864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3268" y="5694356"/>
            <a:ext cx="8990732" cy="7676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Lucida Calligraphy"/>
                <a:cs typeface="Lucida Calligraphy"/>
              </a:rPr>
              <a:t>Praise Him </a:t>
            </a:r>
            <a:r>
              <a:rPr lang="en-US" sz="4000" b="1" dirty="0" smtClean="0">
                <a:latin typeface="Lucida Calligraphy"/>
                <a:cs typeface="Lucida Calligraphy"/>
              </a:rPr>
              <a:t>in </a:t>
            </a:r>
            <a:r>
              <a:rPr lang="en-US" sz="4000" b="1" dirty="0" smtClean="0">
                <a:solidFill>
                  <a:srgbClr val="0000FF"/>
                </a:solidFill>
                <a:latin typeface="Lucida Calligraphy"/>
                <a:cs typeface="Lucida Calligraphy"/>
              </a:rPr>
              <a:t>Disappointments</a:t>
            </a:r>
            <a:endParaRPr lang="en-US" sz="4000" b="1" dirty="0">
              <a:latin typeface="Lucida Calligraphy"/>
              <a:cs typeface="Lucida Calligraphy"/>
            </a:endParaRPr>
          </a:p>
        </p:txBody>
      </p:sp>
      <p:pic>
        <p:nvPicPr>
          <p:cNvPr id="5" name="Picture Placeholder 4" descr="iStock_89677125_XXXLARG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>
          <a:xfrm>
            <a:off x="1352659" y="612774"/>
            <a:ext cx="6288779" cy="4716584"/>
          </a:xfrm>
        </p:spPr>
      </p:pic>
    </p:spTree>
    <p:extLst>
      <p:ext uri="{BB962C8B-B14F-4D97-AF65-F5344CB8AC3E}">
        <p14:creationId xmlns:p14="http://schemas.microsoft.com/office/powerpoint/2010/main" val="144628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9" name="Content Placeholder 8" descr="sad face ballplayer 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r="20396"/>
          <a:stretch>
            <a:fillRect/>
          </a:stretch>
        </p:blipFill>
        <p:spPr>
          <a:xfrm>
            <a:off x="457200" y="1052873"/>
            <a:ext cx="4038600" cy="452596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853829"/>
            <a:ext cx="4038600" cy="52723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How can you offer Him the </a:t>
            </a:r>
            <a:r>
              <a:rPr lang="en-US" sz="4000" b="1" dirty="0">
                <a:solidFill>
                  <a:srgbClr val="FF6600"/>
                </a:solidFill>
              </a:rPr>
              <a:t>sacrifice of praise </a:t>
            </a:r>
            <a:r>
              <a:rPr lang="en-US" sz="4000" dirty="0"/>
              <a:t>even when doing so goes against everything you feel and experience?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2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41402"/>
            <a:ext cx="4038600" cy="5184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cs typeface="Lucida Calligraphy"/>
              </a:rPr>
              <a:t>They cried unto thee, and were delivered: they trusted in thee, and were not confounded. (Psalm 22:5)</a:t>
            </a:r>
            <a:endParaRPr lang="en-US" sz="4400" dirty="0">
              <a:cs typeface="Lucida Calligraphy"/>
            </a:endParaRPr>
          </a:p>
        </p:txBody>
      </p:sp>
      <p:pic>
        <p:nvPicPr>
          <p:cNvPr id="5" name="Content Placeholder 4" descr="iStock_89677125_XXXLAR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 b="12644"/>
          <a:stretch>
            <a:fillRect/>
          </a:stretch>
        </p:blipFill>
        <p:spPr>
          <a:xfrm>
            <a:off x="294297" y="1176815"/>
            <a:ext cx="4201503" cy="4708525"/>
          </a:xfrm>
        </p:spPr>
      </p:pic>
    </p:spTree>
    <p:extLst>
      <p:ext uri="{BB962C8B-B14F-4D97-AF65-F5344CB8AC3E}">
        <p14:creationId xmlns:p14="http://schemas.microsoft.com/office/powerpoint/2010/main" val="57500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10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>
              <a:latin typeface="Lucida Calligraphy"/>
              <a:cs typeface="Lucida Calligraphy"/>
            </a:endParaRPr>
          </a:p>
          <a:p>
            <a:pPr marL="0" indent="0">
              <a:buNone/>
            </a:pPr>
            <a:endParaRPr lang="en-US" sz="3600">
              <a:latin typeface="Lucida Calligraphy"/>
              <a:cs typeface="Lucida Calligraphy"/>
            </a:endParaRPr>
          </a:p>
          <a:p>
            <a:pPr marL="0" indent="0">
              <a:buNone/>
            </a:pPr>
            <a:r>
              <a:rPr lang="en-US" sz="3600" smtClean="0">
                <a:latin typeface="Lucida Calligraphy"/>
                <a:cs typeface="Lucida Calligraphy"/>
              </a:rPr>
              <a:t>In </a:t>
            </a:r>
            <a:r>
              <a:rPr lang="en-US" sz="3600" dirty="0" smtClean="0">
                <a:latin typeface="Lucida Calligraphy"/>
                <a:cs typeface="Lucida Calligraphy"/>
              </a:rPr>
              <a:t>partnership</a:t>
            </a:r>
          </a:p>
          <a:p>
            <a:pPr marL="0" indent="0">
              <a:buNone/>
            </a:pPr>
            <a:r>
              <a:rPr lang="en-US" sz="3600" dirty="0">
                <a:latin typeface="Lucida Calligraphy"/>
                <a:cs typeface="Lucida Calligraphy"/>
              </a:rPr>
              <a:t>w</a:t>
            </a:r>
            <a:r>
              <a:rPr lang="en-US" sz="3600" dirty="0" smtClean="0">
                <a:latin typeface="Lucida Calligraphy"/>
                <a:cs typeface="Lucida Calligraphy"/>
              </a:rPr>
              <a:t>ith….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logo for ppt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r="5709"/>
          <a:stretch>
            <a:fillRect/>
          </a:stretch>
        </p:blipFill>
        <p:spPr>
          <a:xfrm>
            <a:off x="4648200" y="963016"/>
            <a:ext cx="4038600" cy="516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3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34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Content Placeholder 5" descr="park bench 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 r="20221"/>
          <a:stretch>
            <a:fillRect/>
          </a:stretch>
        </p:blipFill>
        <p:spPr>
          <a:xfrm>
            <a:off x="0" y="1035050"/>
            <a:ext cx="4729163" cy="5302250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199" y="1035050"/>
            <a:ext cx="4328849" cy="50911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0000"/>
                </a:solidFill>
              </a:rPr>
              <a:t>It</a:t>
            </a:r>
            <a:r>
              <a:rPr lang="en-US" sz="4400" dirty="0">
                <a:solidFill>
                  <a:srgbClr val="D357A8"/>
                </a:solidFill>
              </a:rPr>
              <a:t> </a:t>
            </a:r>
            <a:r>
              <a:rPr lang="en-US" sz="4400" dirty="0">
                <a:solidFill>
                  <a:srgbClr val="000000"/>
                </a:solidFill>
              </a:rPr>
              <a:t>is not easy to relinquish what we grip so tightly when every muscle is tensed to guard against its release.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4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11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29372" y="1214905"/>
            <a:ext cx="4247678" cy="49112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400" dirty="0" smtClean="0"/>
              <a:t>Discover four steps to take in </a:t>
            </a:r>
            <a:r>
              <a:rPr lang="en-US" sz="4400" b="1" dirty="0" smtClean="0">
                <a:solidFill>
                  <a:srgbClr val="D357A8"/>
                </a:solidFill>
              </a:rPr>
              <a:t>praising</a:t>
            </a:r>
            <a:r>
              <a:rPr lang="en-US" sz="4400" dirty="0" smtClean="0"/>
              <a:t> God in disappointments.</a:t>
            </a:r>
            <a:endParaRPr lang="en-US" sz="4400" dirty="0"/>
          </a:p>
        </p:txBody>
      </p:sp>
      <p:pic>
        <p:nvPicPr>
          <p:cNvPr id="4" name="Content Placeholder 3" descr="How-to-Change-Your-Life-From-Disappointment-to-Happiness-With-10-Simple-Step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r="24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854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86"/>
                </a:solidFill>
                <a:latin typeface="Lucida Calligraphy"/>
                <a:cs typeface="Lucida Calligraphy"/>
              </a:rPr>
              <a:t>Name It</a:t>
            </a:r>
            <a:r>
              <a:rPr lang="en-US" dirty="0" smtClean="0">
                <a:latin typeface="Lucida Calligraphy"/>
                <a:cs typeface="Lucida Calligraphy"/>
              </a:rPr>
              <a:t>…Psalm 22:1</a:t>
            </a:r>
            <a:endParaRPr lang="en-US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sad face ballplayer 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r="2039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328849" cy="4836359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I </a:t>
            </a:r>
            <a:r>
              <a:rPr lang="en-US" sz="4800" dirty="0"/>
              <a:t>am </a:t>
            </a:r>
            <a:r>
              <a:rPr lang="en-US" sz="4800" b="1" dirty="0">
                <a:solidFill>
                  <a:srgbClr val="000086"/>
                </a:solidFill>
              </a:rPr>
              <a:t>disappointed</a:t>
            </a:r>
            <a:r>
              <a:rPr lang="en-US" sz="4800" dirty="0">
                <a:solidFill>
                  <a:srgbClr val="000086"/>
                </a:solidFill>
              </a:rPr>
              <a:t> </a:t>
            </a:r>
            <a:r>
              <a:rPr lang="en-US" sz="4800" dirty="0"/>
              <a:t>and I feel_______.</a:t>
            </a:r>
          </a:p>
          <a:p>
            <a:pPr marL="0" indent="0" algn="ctr">
              <a:buNone/>
            </a:pPr>
            <a:r>
              <a:rPr lang="en-US" sz="4400" dirty="0" smtClean="0"/>
              <a:t>There is a right response.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247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  <a:latin typeface="Lucida Calligraphy"/>
                <a:cs typeface="Lucida Calligraphy"/>
              </a:rPr>
              <a:t>Own It</a:t>
            </a:r>
            <a:r>
              <a:rPr lang="en-US" dirty="0" smtClean="0">
                <a:latin typeface="Lucida Calligraphy"/>
                <a:cs typeface="Lucida Calligraphy"/>
              </a:rPr>
              <a:t>….Psalm 42:11a</a:t>
            </a:r>
            <a:endParaRPr lang="en-US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park bench 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r="20208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263163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/>
              <a:t>Be transparent and open. Ask the hard question(s) then answer…..I am filled with </a:t>
            </a:r>
            <a:r>
              <a:rPr lang="en-US" sz="4000" b="1" dirty="0" smtClean="0">
                <a:solidFill>
                  <a:srgbClr val="800000"/>
                </a:solidFill>
              </a:rPr>
              <a:t>disappointment</a:t>
            </a:r>
            <a:r>
              <a:rPr lang="en-US" sz="4000" dirty="0" smtClean="0"/>
              <a:t> because________.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875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357A8"/>
                </a:solidFill>
                <a:latin typeface="Lucida Calligraphy"/>
                <a:cs typeface="Lucida Calligraphy"/>
              </a:rPr>
              <a:t>Release It</a:t>
            </a:r>
            <a:r>
              <a:rPr lang="en-US" dirty="0" smtClean="0">
                <a:latin typeface="Lucida Calligraphy"/>
                <a:cs typeface="Lucida Calligraphy"/>
              </a:rPr>
              <a:t>….Psalm 42:11d</a:t>
            </a:r>
            <a:endParaRPr lang="en-US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How-to-Change-Your-Life-From-Disappointment-to-Happiness-With-10-Simple-Step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r="2490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When the plans you were certain God had laid out for you and that you had taken and run with fall into disarray and confusion, what is your </a:t>
            </a:r>
            <a:r>
              <a:rPr lang="en-US" sz="3600" b="1" dirty="0" smtClean="0">
                <a:solidFill>
                  <a:srgbClr val="D357A8"/>
                </a:solidFill>
              </a:rPr>
              <a:t>reaction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2686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ucida Calligraphy"/>
                <a:cs typeface="Lucida Calligraphy"/>
              </a:rPr>
              <a:t>Hebrews 4:14-16</a:t>
            </a:r>
            <a:endParaRPr lang="en-US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iStock_89677125_XXXLAR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 b="1264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We </a:t>
            </a:r>
            <a:r>
              <a:rPr lang="en-US" sz="4800" b="1" dirty="0" smtClean="0">
                <a:solidFill>
                  <a:srgbClr val="0000FF"/>
                </a:solidFill>
              </a:rPr>
              <a:t>can</a:t>
            </a:r>
            <a:r>
              <a:rPr lang="en-US" sz="4800" dirty="0" smtClean="0"/>
              <a:t> make peace with the “why” questions.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8235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ucida Calligraphy"/>
                <a:cs typeface="Lucida Calligraphy"/>
              </a:rPr>
              <a:t>Psalm 34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8953" y="2014161"/>
            <a:ext cx="8626724" cy="41120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/>
              <a:t>The cure for </a:t>
            </a:r>
            <a:r>
              <a:rPr lang="en-US" sz="4400" b="1" dirty="0" smtClean="0">
                <a:solidFill>
                  <a:srgbClr val="FF0000"/>
                </a:solidFill>
              </a:rPr>
              <a:t>disappointment</a:t>
            </a:r>
            <a:r>
              <a:rPr lang="en-US" sz="4400" dirty="0" smtClean="0"/>
              <a:t> is focusing on God’s faithfulness in the past…..opening one’s heart to God’s love in the present…and </a:t>
            </a:r>
            <a:r>
              <a:rPr lang="en-US" sz="4400" b="1" dirty="0" smtClean="0">
                <a:solidFill>
                  <a:srgbClr val="FF0000"/>
                </a:solidFill>
              </a:rPr>
              <a:t>praising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/>
              <a:t>Him for His faithfulness yet to come.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1442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  <a:latin typeface="Lucida Calligraphy"/>
                <a:cs typeface="Lucida Calligraphy"/>
              </a:rPr>
              <a:t>Embrace Him</a:t>
            </a:r>
            <a:r>
              <a:rPr lang="en-US" dirty="0" smtClean="0">
                <a:latin typeface="Lucida Calligraphy"/>
                <a:cs typeface="Lucida Calligraphy"/>
              </a:rPr>
              <a:t>…Isaiah 53:3</a:t>
            </a:r>
            <a:endParaRPr lang="en-US" dirty="0">
              <a:latin typeface="Lucida Calligraphy"/>
              <a:cs typeface="Lucida Calligraphy"/>
            </a:endParaRPr>
          </a:p>
        </p:txBody>
      </p:sp>
      <p:pic>
        <p:nvPicPr>
          <p:cNvPr id="7" name="Content Placeholder 6" descr="park bench 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r="20208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Jesus is the answer to every </a:t>
            </a:r>
            <a:r>
              <a:rPr lang="en-US" sz="4000" b="1" dirty="0" smtClean="0">
                <a:solidFill>
                  <a:srgbClr val="FF6600"/>
                </a:solidFill>
              </a:rPr>
              <a:t>disappointment</a:t>
            </a:r>
            <a:r>
              <a:rPr lang="en-US" sz="4000" dirty="0" smtClean="0"/>
              <a:t> we face, every why we utter, and our reason for </a:t>
            </a:r>
            <a:r>
              <a:rPr lang="en-US" sz="4000" b="1" dirty="0" smtClean="0">
                <a:solidFill>
                  <a:srgbClr val="FF6600"/>
                </a:solidFill>
              </a:rPr>
              <a:t>praise.</a:t>
            </a:r>
            <a:endParaRPr lang="en-US" sz="4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261</Words>
  <Application>Microsoft Macintosh PowerPoint</Application>
  <PresentationFormat>On-screen Show (4:3)</PresentationFormat>
  <Paragraphs>24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Name It…Psalm 22:1</vt:lpstr>
      <vt:lpstr>Own It….Psalm 42:11a</vt:lpstr>
      <vt:lpstr>Release It….Psalm 42:11d</vt:lpstr>
      <vt:lpstr>Hebrews 4:14-16</vt:lpstr>
      <vt:lpstr>Psalm 34</vt:lpstr>
      <vt:lpstr>Embrace Him…Isaiah 53:3</vt:lpstr>
      <vt:lpstr>PowerPoint Presentation</vt:lpstr>
      <vt:lpstr>PowerPoint Presentation</vt:lpstr>
      <vt:lpstr>PowerPoint Presentation</vt:lpstr>
    </vt:vector>
  </TitlesOfParts>
  <Company>Women Nationally Active for Christ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Elizabeth Hodges</cp:lastModifiedBy>
  <cp:revision>12</cp:revision>
  <dcterms:created xsi:type="dcterms:W3CDTF">2015-08-10T17:12:08Z</dcterms:created>
  <dcterms:modified xsi:type="dcterms:W3CDTF">2016-10-19T17:28:01Z</dcterms:modified>
</cp:coreProperties>
</file>