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57A8"/>
    <a:srgbClr val="34A396"/>
    <a:srgbClr val="3FC3B3"/>
    <a:srgbClr val="0000B7"/>
    <a:srgbClr val="0000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8" d="100"/>
          <a:sy n="58" d="100"/>
        </p:scale>
        <p:origin x="-15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34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2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83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3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6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2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38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99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3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91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492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E6602-B378-154A-B4CD-9DFB64406F7E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A7916-D4D8-EE47-BEC9-02109CD6C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6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flipV="1">
            <a:off x="1792288" y="5367337"/>
            <a:ext cx="54864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53268" y="5694356"/>
            <a:ext cx="8990732" cy="76762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Lucida Calligraphy"/>
                <a:cs typeface="Lucida Calligraphy"/>
              </a:rPr>
              <a:t>Praise Him </a:t>
            </a:r>
            <a:r>
              <a:rPr lang="en-US" sz="4000" b="1" dirty="0" smtClean="0">
                <a:latin typeface="Lucida Calligraphy"/>
                <a:cs typeface="Lucida Calligraphy"/>
              </a:rPr>
              <a:t>in </a:t>
            </a:r>
            <a:r>
              <a:rPr lang="en-US" sz="4000" b="1" dirty="0" smtClean="0">
                <a:solidFill>
                  <a:srgbClr val="0000FF"/>
                </a:solidFill>
                <a:latin typeface="Lucida Calligraphy"/>
                <a:cs typeface="Lucida Calligraphy"/>
              </a:rPr>
              <a:t>Disappointments</a:t>
            </a:r>
            <a:endParaRPr lang="en-US" sz="4000" b="1" dirty="0">
              <a:latin typeface="Lucida Calligraphy"/>
              <a:cs typeface="Lucida Calligraphy"/>
            </a:endParaRPr>
          </a:p>
        </p:txBody>
      </p:sp>
      <p:pic>
        <p:nvPicPr>
          <p:cNvPr id="5" name="Picture Placeholder 4" descr="iStock_89677125_XXXLARGE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25000"/>
          <a:stretch>
            <a:fillRect/>
          </a:stretch>
        </p:blipFill>
        <p:spPr>
          <a:xfrm>
            <a:off x="1352659" y="612774"/>
            <a:ext cx="6288779" cy="4716584"/>
          </a:xfrm>
        </p:spPr>
      </p:pic>
    </p:spTree>
    <p:extLst>
      <p:ext uri="{BB962C8B-B14F-4D97-AF65-F5344CB8AC3E}">
        <p14:creationId xmlns:p14="http://schemas.microsoft.com/office/powerpoint/2010/main" val="1446286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334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6" name="Content Placeholder 5" descr="park bench copy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1" r="20221"/>
          <a:stretch>
            <a:fillRect/>
          </a:stretch>
        </p:blipFill>
        <p:spPr>
          <a:xfrm>
            <a:off x="0" y="1035050"/>
            <a:ext cx="4729163" cy="5302250"/>
          </a:xfr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648199" y="1035050"/>
            <a:ext cx="4328849" cy="50911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000000"/>
                </a:solidFill>
              </a:rPr>
              <a:t>It</a:t>
            </a:r>
            <a:r>
              <a:rPr lang="en-US" sz="4400" dirty="0">
                <a:solidFill>
                  <a:srgbClr val="D357A8"/>
                </a:solidFill>
              </a:rPr>
              <a:t> </a:t>
            </a:r>
            <a:r>
              <a:rPr lang="en-US" sz="4400" dirty="0">
                <a:solidFill>
                  <a:srgbClr val="000000"/>
                </a:solidFill>
              </a:rPr>
              <a:t>is not easy to relinquish what we grip so tightly when every muscle is tensed to guard against its release.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843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11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729372" y="1214905"/>
            <a:ext cx="4247678" cy="49112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en-US" sz="4400" dirty="0" smtClean="0"/>
              <a:t>Discover four steps to take in </a:t>
            </a:r>
            <a:r>
              <a:rPr lang="en-US" sz="4400" b="1" dirty="0" smtClean="0">
                <a:solidFill>
                  <a:srgbClr val="D357A8"/>
                </a:solidFill>
              </a:rPr>
              <a:t>praising</a:t>
            </a:r>
            <a:r>
              <a:rPr lang="en-US" sz="4400" dirty="0" smtClean="0"/>
              <a:t> God in disappointments.</a:t>
            </a:r>
            <a:endParaRPr lang="en-US" sz="4400" dirty="0"/>
          </a:p>
        </p:txBody>
      </p:sp>
      <p:pic>
        <p:nvPicPr>
          <p:cNvPr id="4" name="Content Placeholder 3" descr="How-to-Change-Your-Life-From-Disappointment-to-Happiness-With-10-Simple-Steps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r="249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8540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Lucida Calligraphy"/>
                <a:cs typeface="Lucida Calligraphy"/>
              </a:rPr>
              <a:t>Date</a:t>
            </a:r>
          </a:p>
          <a:p>
            <a:endParaRPr lang="en-US" sz="4000" b="1" dirty="0">
              <a:latin typeface="Lucida Calligraphy"/>
              <a:cs typeface="Lucida Calligraphy"/>
            </a:endParaRPr>
          </a:p>
          <a:p>
            <a:r>
              <a:rPr lang="en-US" sz="4000" b="1" dirty="0" smtClean="0">
                <a:latin typeface="Lucida Calligraphy"/>
                <a:cs typeface="Lucida Calligraphy"/>
              </a:rPr>
              <a:t>Time</a:t>
            </a:r>
          </a:p>
          <a:p>
            <a:endParaRPr lang="en-US" sz="4000" b="1" dirty="0">
              <a:latin typeface="Lucida Calligraphy"/>
              <a:cs typeface="Lucida Calligraphy"/>
            </a:endParaRPr>
          </a:p>
          <a:p>
            <a:r>
              <a:rPr lang="en-US" sz="4000" b="1" dirty="0" smtClean="0">
                <a:latin typeface="Lucida Calligraphy"/>
                <a:cs typeface="Lucida Calligraphy"/>
              </a:rPr>
              <a:t>Place</a:t>
            </a:r>
            <a:endParaRPr lang="en-US" sz="4000" b="1" dirty="0">
              <a:latin typeface="Lucida Calligraphy"/>
              <a:cs typeface="Lucida Calligraphy"/>
            </a:endParaRPr>
          </a:p>
        </p:txBody>
      </p:sp>
      <p:pic>
        <p:nvPicPr>
          <p:cNvPr id="5" name="Content Placeholder 4" descr="iStock_89677125_XXXLARGE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4" b="12644"/>
          <a:stretch>
            <a:fillRect/>
          </a:stretch>
        </p:blipFill>
        <p:spPr>
          <a:xfrm>
            <a:off x="294297" y="1417638"/>
            <a:ext cx="4201503" cy="4708525"/>
          </a:xfrm>
        </p:spPr>
      </p:pic>
    </p:spTree>
    <p:extLst>
      <p:ext uri="{BB962C8B-B14F-4D97-AF65-F5344CB8AC3E}">
        <p14:creationId xmlns:p14="http://schemas.microsoft.com/office/powerpoint/2010/main" val="575000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10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600" dirty="0" smtClean="0">
              <a:latin typeface="Lucida Calligraphy"/>
              <a:cs typeface="Lucida Calligraphy"/>
            </a:endParaRPr>
          </a:p>
          <a:p>
            <a:pPr marL="0" indent="0">
              <a:buNone/>
            </a:pPr>
            <a:endParaRPr lang="en-US" sz="3600">
              <a:latin typeface="Lucida Calligraphy"/>
              <a:cs typeface="Lucida Calligraphy"/>
            </a:endParaRPr>
          </a:p>
          <a:p>
            <a:pPr marL="0" indent="0">
              <a:buNone/>
            </a:pPr>
            <a:r>
              <a:rPr lang="en-US" sz="3600" smtClean="0">
                <a:latin typeface="Lucida Calligraphy"/>
                <a:cs typeface="Lucida Calligraphy"/>
              </a:rPr>
              <a:t>In </a:t>
            </a:r>
            <a:r>
              <a:rPr lang="en-US" sz="3600" dirty="0" smtClean="0">
                <a:latin typeface="Lucida Calligraphy"/>
                <a:cs typeface="Lucida Calligraphy"/>
              </a:rPr>
              <a:t>partnership</a:t>
            </a:r>
          </a:p>
          <a:p>
            <a:pPr marL="0" indent="0">
              <a:buNone/>
            </a:pPr>
            <a:r>
              <a:rPr lang="en-US" sz="3600" dirty="0">
                <a:latin typeface="Lucida Calligraphy"/>
                <a:cs typeface="Lucida Calligraphy"/>
              </a:rPr>
              <a:t>w</a:t>
            </a:r>
            <a:r>
              <a:rPr lang="en-US" sz="3600" dirty="0" smtClean="0">
                <a:latin typeface="Lucida Calligraphy"/>
                <a:cs typeface="Lucida Calligraphy"/>
              </a:rPr>
              <a:t>ith….</a:t>
            </a:r>
            <a:endParaRPr lang="en-US" sz="3600" dirty="0">
              <a:latin typeface="Lucida Calligraphy"/>
              <a:cs typeface="Lucida Calligraphy"/>
            </a:endParaRPr>
          </a:p>
        </p:txBody>
      </p:sp>
      <p:pic>
        <p:nvPicPr>
          <p:cNvPr id="5" name="Content Placeholder 4" descr="logo for ppt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" r="5709"/>
          <a:stretch>
            <a:fillRect/>
          </a:stretch>
        </p:blipFill>
        <p:spPr>
          <a:xfrm>
            <a:off x="4648200" y="963016"/>
            <a:ext cx="4038600" cy="516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33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45</Words>
  <Application>Microsoft Macintosh PowerPoint</Application>
  <PresentationFormat>On-screen Show (4:3)</PresentationFormat>
  <Paragraphs>13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Women Nationally Active for Christ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Hodges</dc:creator>
  <cp:lastModifiedBy>Elizabeth Hodges</cp:lastModifiedBy>
  <cp:revision>8</cp:revision>
  <dcterms:created xsi:type="dcterms:W3CDTF">2015-08-10T17:12:08Z</dcterms:created>
  <dcterms:modified xsi:type="dcterms:W3CDTF">2016-10-19T16:59:36Z</dcterms:modified>
</cp:coreProperties>
</file>