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A8"/>
    <a:srgbClr val="34A396"/>
    <a:srgbClr val="3FC3B3"/>
    <a:srgbClr val="0000B7"/>
    <a:srgbClr val="00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5367337"/>
            <a:ext cx="5486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0325" y="5694356"/>
            <a:ext cx="8320190" cy="7676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D357A8"/>
                </a:solidFill>
                <a:latin typeface="Lucida Calligraphy"/>
                <a:cs typeface="Lucida Calligraphy"/>
              </a:rPr>
              <a:t>Praise Him </a:t>
            </a:r>
            <a:r>
              <a:rPr lang="en-US" sz="4000" b="1" dirty="0" smtClean="0">
                <a:latin typeface="Lucida Calligraphy"/>
                <a:cs typeface="Lucida Calligraphy"/>
              </a:rPr>
              <a:t>in </a:t>
            </a:r>
            <a:r>
              <a:rPr lang="en-US" sz="4000" dirty="0" smtClean="0">
                <a:solidFill>
                  <a:srgbClr val="D357A8"/>
                </a:solidFill>
                <a:latin typeface="Lucida Calligraphy"/>
                <a:cs typeface="Lucida Calligraphy"/>
              </a:rPr>
              <a:t>Joyful</a:t>
            </a:r>
            <a:r>
              <a:rPr lang="en-US" sz="4000" b="1" dirty="0" smtClean="0">
                <a:latin typeface="Lucida Calligraphy"/>
                <a:cs typeface="Lucida Calligraphy"/>
              </a:rPr>
              <a:t> Times</a:t>
            </a:r>
            <a:endParaRPr lang="en-US" sz="4000" b="1" dirty="0">
              <a:latin typeface="Lucida Calligraphy"/>
              <a:cs typeface="Lucida Calligraphy"/>
            </a:endParaRPr>
          </a:p>
        </p:txBody>
      </p:sp>
      <p:pic>
        <p:nvPicPr>
          <p:cNvPr id="3" name="Picture Placeholder 2" descr="lightstock_101437_full_phylli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25050"/>
          <a:stretch>
            <a:fillRect/>
          </a:stretch>
        </p:blipFill>
        <p:spPr>
          <a:xfrm>
            <a:off x="1235897" y="84782"/>
            <a:ext cx="7104365" cy="5328274"/>
          </a:xfrm>
        </p:spPr>
      </p:pic>
    </p:spTree>
    <p:extLst>
      <p:ext uri="{BB962C8B-B14F-4D97-AF65-F5344CB8AC3E}">
        <p14:creationId xmlns:p14="http://schemas.microsoft.com/office/powerpoint/2010/main" val="144628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86"/>
                </a:solidFill>
                <a:latin typeface="Lucida Calligraphy"/>
                <a:cs typeface="Lucida Calligraphy"/>
              </a:rPr>
              <a:t>Psalm 133:1</a:t>
            </a:r>
            <a:endParaRPr lang="en-US" b="1" dirty="0">
              <a:solidFill>
                <a:srgbClr val="000086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We can </a:t>
            </a:r>
            <a:r>
              <a:rPr lang="en-US" sz="3600" b="1" dirty="0" smtClean="0">
                <a:solidFill>
                  <a:srgbClr val="000086"/>
                </a:solidFill>
              </a:rPr>
              <a:t>rejoice</a:t>
            </a:r>
            <a:r>
              <a:rPr lang="en-US" sz="3600" dirty="0" smtClean="0">
                <a:solidFill>
                  <a:srgbClr val="000086"/>
                </a:solidFill>
              </a:rPr>
              <a:t> </a:t>
            </a:r>
            <a:r>
              <a:rPr lang="en-US" sz="3600" dirty="0" smtClean="0"/>
              <a:t>that God has called us to work together as the body of Christ to accomplish the mission He has called us to do---win others to Christ.</a:t>
            </a:r>
            <a:endParaRPr lang="en-US" sz="3600" dirty="0"/>
          </a:p>
        </p:txBody>
      </p:sp>
      <p:pic>
        <p:nvPicPr>
          <p:cNvPr id="5" name="Content Placeholder 4" descr="tagdds_friend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r="28668"/>
          <a:stretch>
            <a:fillRect/>
          </a:stretch>
        </p:blipFill>
        <p:spPr>
          <a:xfrm>
            <a:off x="4648200" y="1600200"/>
            <a:ext cx="4241268" cy="4753088"/>
          </a:xfrm>
        </p:spPr>
      </p:pic>
    </p:spTree>
    <p:extLst>
      <p:ext uri="{BB962C8B-B14F-4D97-AF65-F5344CB8AC3E}">
        <p14:creationId xmlns:p14="http://schemas.microsoft.com/office/powerpoint/2010/main" val="92979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959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Lucida Calligraphy"/>
                <a:cs typeface="Lucida Calligraphy"/>
              </a:rPr>
              <a:t>Psalm 134:1-3</a:t>
            </a:r>
            <a:endParaRPr lang="en-US" b="1" dirty="0">
              <a:solidFill>
                <a:srgbClr val="800000"/>
              </a:solidFill>
              <a:latin typeface="Lucida Calligraphy"/>
              <a:cs typeface="Lucida Calligraphy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God created it all and is our source of blessing. This fact alone is a great motivation for </a:t>
            </a:r>
            <a:r>
              <a:rPr lang="en-US" sz="4000" b="1" dirty="0" smtClean="0">
                <a:solidFill>
                  <a:srgbClr val="800000"/>
                </a:solidFill>
              </a:rPr>
              <a:t>rejoicing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" name="Content Placeholder 5" descr="creation copy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>
          <a:xfrm>
            <a:off x="153267" y="1259590"/>
            <a:ext cx="4494933" cy="5037364"/>
          </a:xfrm>
        </p:spPr>
      </p:pic>
    </p:spTree>
    <p:extLst>
      <p:ext uri="{BB962C8B-B14F-4D97-AF65-F5344CB8AC3E}">
        <p14:creationId xmlns:p14="http://schemas.microsoft.com/office/powerpoint/2010/main" val="304336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3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3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1035430"/>
            <a:ext cx="4729372" cy="5301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D357A8"/>
                </a:solidFill>
              </a:rPr>
              <a:t>Praising God </a:t>
            </a:r>
            <a:r>
              <a:rPr lang="en-US" sz="4000" dirty="0" smtClean="0"/>
              <a:t>is not just a formal, structured occasion. Throughout the psalms we are reminded to bless the Lord  and </a:t>
            </a:r>
            <a:r>
              <a:rPr lang="en-US" sz="4000" b="1" dirty="0" smtClean="0">
                <a:solidFill>
                  <a:srgbClr val="D357A8"/>
                </a:solidFill>
              </a:rPr>
              <a:t>praise His name.</a:t>
            </a:r>
            <a:endParaRPr lang="en-US" sz="4000" b="1" dirty="0">
              <a:solidFill>
                <a:srgbClr val="D357A8"/>
              </a:solidFill>
            </a:endParaRPr>
          </a:p>
        </p:txBody>
      </p:sp>
      <p:pic>
        <p:nvPicPr>
          <p:cNvPr id="6" name="Content Placeholder 5" descr="ab546434cadeefb5d02e763c59c3b75a cop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4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184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1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9372" y="1214905"/>
            <a:ext cx="4247678" cy="4911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We are commanded to </a:t>
            </a:r>
            <a:r>
              <a:rPr lang="en-US" sz="4000" b="1" dirty="0" smtClean="0">
                <a:solidFill>
                  <a:srgbClr val="800000"/>
                </a:solidFill>
              </a:rPr>
              <a:t>praise the Lord </a:t>
            </a:r>
            <a:r>
              <a:rPr lang="en-US" sz="4000" dirty="0" smtClean="0"/>
              <a:t>--- in all things ….as long as we have breath.</a:t>
            </a:r>
            <a:endParaRPr lang="en-US" sz="4000" dirty="0"/>
          </a:p>
        </p:txBody>
      </p:sp>
      <p:pic>
        <p:nvPicPr>
          <p:cNvPr id="3" name="Content Placeholder 2" descr="People_Children_Joyful_Child___Children_012809_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r="24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854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  <a:latin typeface="Lucida Calligraphy"/>
                <a:cs typeface="Lucida Calligraphy"/>
              </a:rPr>
              <a:t>Psalm 121:1</a:t>
            </a:r>
            <a:endParaRPr lang="en-US" dirty="0">
              <a:solidFill>
                <a:srgbClr val="E46C0A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 smtClean="0"/>
              <a:t>There are always times when we need help. We can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rejoice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/>
              <a:t>because God does not sleep.</a:t>
            </a:r>
            <a:endParaRPr lang="en-US" sz="4800" dirty="0"/>
          </a:p>
        </p:txBody>
      </p:sp>
      <p:pic>
        <p:nvPicPr>
          <p:cNvPr id="3" name="Content Placeholder 2" descr="winter-scenes-january-2013-1358508037-view-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r="13725"/>
          <a:stretch>
            <a:fillRect/>
          </a:stretch>
        </p:blipFill>
        <p:spPr>
          <a:xfrm>
            <a:off x="4648199" y="1600200"/>
            <a:ext cx="4237429" cy="4748786"/>
          </a:xfrm>
        </p:spPr>
      </p:pic>
    </p:spTree>
    <p:extLst>
      <p:ext uri="{BB962C8B-B14F-4D97-AF65-F5344CB8AC3E}">
        <p14:creationId xmlns:p14="http://schemas.microsoft.com/office/powerpoint/2010/main" val="63400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D357A8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82225"/>
            <a:ext cx="8229600" cy="4943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God who made heaven and earth can move heaven and earth to come to </a:t>
            </a:r>
            <a:r>
              <a:rPr lang="en-US" sz="6000" b="1" dirty="0" smtClean="0">
                <a:solidFill>
                  <a:srgbClr val="D357A8"/>
                </a:solidFill>
              </a:rPr>
              <a:t>your rescue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7965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Hebrews 10:24-25</a:t>
            </a:r>
            <a:endParaRPr lang="en-US" b="1" dirty="0">
              <a:solidFill>
                <a:srgbClr val="FF0000"/>
              </a:solidFill>
              <a:latin typeface="Lucida Calligraphy"/>
              <a:cs typeface="Lucida Calligraphy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970220" y="1600200"/>
            <a:ext cx="39192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Meeting with God’s people is an occasion for </a:t>
            </a:r>
            <a:r>
              <a:rPr lang="en-US" sz="4400" b="1" dirty="0" smtClean="0">
                <a:solidFill>
                  <a:srgbClr val="FF0000"/>
                </a:solidFill>
              </a:rPr>
              <a:t>rejoicing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5" name="Content Placeholder 4" descr="christmas-tree-scene-pictu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r="21825"/>
          <a:stretch>
            <a:fillRect/>
          </a:stretch>
        </p:blipFill>
        <p:spPr>
          <a:xfrm>
            <a:off x="457200" y="1600200"/>
            <a:ext cx="4272172" cy="4787722"/>
          </a:xfrm>
        </p:spPr>
      </p:pic>
    </p:spTree>
    <p:extLst>
      <p:ext uri="{BB962C8B-B14F-4D97-AF65-F5344CB8AC3E}">
        <p14:creationId xmlns:p14="http://schemas.microsoft.com/office/powerpoint/2010/main" val="403863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2225"/>
          </a:xfrm>
        </p:spPr>
        <p:txBody>
          <a:bodyPr/>
          <a:lstStyle/>
          <a:p>
            <a:r>
              <a:rPr lang="en-US" dirty="0" smtClean="0">
                <a:solidFill>
                  <a:srgbClr val="D357A8"/>
                </a:solidFill>
                <a:latin typeface="Lucida Calligraphy"/>
                <a:cs typeface="Lucida Calligraphy"/>
              </a:rPr>
              <a:t>Psalm 126:3, 6</a:t>
            </a:r>
            <a:endParaRPr lang="en-US" dirty="0">
              <a:solidFill>
                <a:srgbClr val="D357A8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38" y="1600200"/>
            <a:ext cx="40068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It is appropriate for us to </a:t>
            </a:r>
            <a:r>
              <a:rPr lang="en-US" sz="4400" b="1" dirty="0" smtClean="0">
                <a:solidFill>
                  <a:srgbClr val="D357A8"/>
                </a:solidFill>
              </a:rPr>
              <a:t>rejoice</a:t>
            </a:r>
            <a:r>
              <a:rPr lang="en-US" sz="4400" dirty="0" smtClean="0"/>
              <a:t> when restoration occurs in our lives</a:t>
            </a:r>
            <a:endParaRPr lang="en-US" sz="4400" dirty="0"/>
          </a:p>
        </p:txBody>
      </p:sp>
      <p:pic>
        <p:nvPicPr>
          <p:cNvPr id="5" name="Content Placeholder 4" descr="grateful-famil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r="20330"/>
          <a:stretch>
            <a:fillRect/>
          </a:stretch>
        </p:blipFill>
        <p:spPr>
          <a:xfrm>
            <a:off x="4495801" y="1417638"/>
            <a:ext cx="4648200" cy="5209127"/>
          </a:xfrm>
        </p:spPr>
      </p:pic>
    </p:spTree>
    <p:extLst>
      <p:ext uri="{BB962C8B-B14F-4D97-AF65-F5344CB8AC3E}">
        <p14:creationId xmlns:p14="http://schemas.microsoft.com/office/powerpoint/2010/main" val="427732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Lucida Calligraphy"/>
                <a:cs typeface="Lucida Calligraphy"/>
              </a:rPr>
              <a:t>Psalm 127:1, 3 and 128:3</a:t>
            </a:r>
            <a:endParaRPr lang="en-US" b="1" dirty="0">
              <a:solidFill>
                <a:srgbClr val="80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People_Children_Joyful_Child___Children_012809_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r="2491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9016"/>
            <a:ext cx="4306954" cy="45756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These psalms identify the home as a blessing of God. Your family is a reason to rejoice. No family is perfect. So regardless of your home situation, God has blessed you…..</a:t>
            </a:r>
            <a:r>
              <a:rPr lang="en-US" sz="3200" b="1" dirty="0" smtClean="0">
                <a:solidFill>
                  <a:srgbClr val="800000"/>
                </a:solidFill>
              </a:rPr>
              <a:t>rejoice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140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Lucida Calligraphy"/>
                <a:cs typeface="Lucida Calligraphy"/>
              </a:rPr>
              <a:t>Psalm 130:5</a:t>
            </a:r>
            <a:endParaRPr lang="en-US" b="1" dirty="0">
              <a:solidFill>
                <a:srgbClr val="80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happy-perso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r="2031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The word “wait” carries the connotation of </a:t>
            </a:r>
            <a:r>
              <a:rPr lang="en-US" sz="3200" i="1" dirty="0" smtClean="0"/>
              <a:t>to expect, look eagerly for, to hope. </a:t>
            </a:r>
            <a:r>
              <a:rPr lang="en-US" sz="3200" dirty="0" smtClean="0"/>
              <a:t>This is more of an anticipatory situation than a dreaded one. Definitely a time of </a:t>
            </a:r>
            <a:r>
              <a:rPr lang="en-US" sz="3200" b="1" dirty="0" smtClean="0">
                <a:solidFill>
                  <a:srgbClr val="800000"/>
                </a:solidFill>
              </a:rPr>
              <a:t>rejoicing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50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289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Psalm 121:1</vt:lpstr>
      <vt:lpstr>PowerPoint Presentation</vt:lpstr>
      <vt:lpstr>Hebrews 10:24-25</vt:lpstr>
      <vt:lpstr>Psalm 126:3, 6</vt:lpstr>
      <vt:lpstr>Psalm 127:1, 3 and 128:3</vt:lpstr>
      <vt:lpstr>Psalm 130:5</vt:lpstr>
      <vt:lpstr>Psalm 133:1</vt:lpstr>
      <vt:lpstr>Psalm 134:1-3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18</cp:revision>
  <dcterms:created xsi:type="dcterms:W3CDTF">2015-08-10T17:12:08Z</dcterms:created>
  <dcterms:modified xsi:type="dcterms:W3CDTF">2016-10-19T16:41:58Z</dcterms:modified>
</cp:coreProperties>
</file>